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6"/>
  </p:notesMasterIdLst>
  <p:sldIdLst>
    <p:sldId id="256" r:id="rId2"/>
    <p:sldId id="257" r:id="rId3"/>
    <p:sldId id="258" r:id="rId4"/>
    <p:sldId id="266" r:id="rId5"/>
    <p:sldId id="268" r:id="rId6"/>
    <p:sldId id="277" r:id="rId7"/>
    <p:sldId id="273" r:id="rId8"/>
    <p:sldId id="272" r:id="rId9"/>
    <p:sldId id="271" r:id="rId10"/>
    <p:sldId id="279" r:id="rId11"/>
    <p:sldId id="280" r:id="rId12"/>
    <p:sldId id="284" r:id="rId13"/>
    <p:sldId id="283" r:id="rId14"/>
    <p:sldId id="282" r:id="rId15"/>
    <p:sldId id="281" r:id="rId16"/>
    <p:sldId id="270" r:id="rId17"/>
    <p:sldId id="278" r:id="rId18"/>
    <p:sldId id="261" r:id="rId19"/>
    <p:sldId id="263" r:id="rId20"/>
    <p:sldId id="264" r:id="rId21"/>
    <p:sldId id="262" r:id="rId22"/>
    <p:sldId id="267" r:id="rId23"/>
    <p:sldId id="276"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D1596-BE57-4035-B582-18D92082566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90B3CCA-BDBB-49C1-8422-0D7036F575FE}">
      <dgm:prSet/>
      <dgm:spPr/>
      <dgm:t>
        <a:bodyPr/>
        <a:lstStyle/>
        <a:p>
          <a:pPr>
            <a:lnSpc>
              <a:spcPct val="100000"/>
            </a:lnSpc>
            <a:defRPr b="1"/>
          </a:pPr>
          <a:r>
            <a:rPr lang="en-IN"/>
            <a:t>User Modules</a:t>
          </a:r>
          <a:endParaRPr lang="en-US"/>
        </a:p>
      </dgm:t>
    </dgm:pt>
    <dgm:pt modelId="{58430366-20F2-4C6A-BB07-9555A95D3F4D}" type="parTrans" cxnId="{84C8030B-E29A-409D-ADAD-66251E5B46ED}">
      <dgm:prSet/>
      <dgm:spPr/>
      <dgm:t>
        <a:bodyPr/>
        <a:lstStyle/>
        <a:p>
          <a:endParaRPr lang="en-US"/>
        </a:p>
      </dgm:t>
    </dgm:pt>
    <dgm:pt modelId="{F6BFB9CA-2C46-4C13-8CDA-B9FF63A2FCA3}" type="sibTrans" cxnId="{84C8030B-E29A-409D-ADAD-66251E5B46ED}">
      <dgm:prSet/>
      <dgm:spPr/>
      <dgm:t>
        <a:bodyPr/>
        <a:lstStyle/>
        <a:p>
          <a:endParaRPr lang="en-US"/>
        </a:p>
      </dgm:t>
    </dgm:pt>
    <dgm:pt modelId="{AA0E188F-C076-4630-A809-AB4C8FF8B38E}">
      <dgm:prSet/>
      <dgm:spPr/>
      <dgm:t>
        <a:bodyPr/>
        <a:lstStyle/>
        <a:p>
          <a:pPr>
            <a:lnSpc>
              <a:spcPct val="100000"/>
            </a:lnSpc>
          </a:pPr>
          <a:r>
            <a:rPr lang="en-IN"/>
            <a:t>1)  Issued Book</a:t>
          </a:r>
          <a:endParaRPr lang="en-US"/>
        </a:p>
      </dgm:t>
    </dgm:pt>
    <dgm:pt modelId="{7592966C-38FE-40C0-AAF3-CA949F1E708A}" type="parTrans" cxnId="{769040B7-2DB8-4F68-9AEE-2C4BEA0B47B4}">
      <dgm:prSet/>
      <dgm:spPr/>
      <dgm:t>
        <a:bodyPr/>
        <a:lstStyle/>
        <a:p>
          <a:endParaRPr lang="en-US"/>
        </a:p>
      </dgm:t>
    </dgm:pt>
    <dgm:pt modelId="{9FDCA5D0-7AFA-4D74-9996-58DD7D0E9F1E}" type="sibTrans" cxnId="{769040B7-2DB8-4F68-9AEE-2C4BEA0B47B4}">
      <dgm:prSet/>
      <dgm:spPr/>
      <dgm:t>
        <a:bodyPr/>
        <a:lstStyle/>
        <a:p>
          <a:endParaRPr lang="en-US"/>
        </a:p>
      </dgm:t>
    </dgm:pt>
    <dgm:pt modelId="{02DEC278-8370-4021-B863-77149A247F34}">
      <dgm:prSet/>
      <dgm:spPr/>
      <dgm:t>
        <a:bodyPr/>
        <a:lstStyle/>
        <a:p>
          <a:pPr>
            <a:lnSpc>
              <a:spcPct val="100000"/>
            </a:lnSpc>
          </a:pPr>
          <a:r>
            <a:rPr lang="en-IN"/>
            <a:t>2)  Account Handling</a:t>
          </a:r>
          <a:endParaRPr lang="en-US"/>
        </a:p>
      </dgm:t>
    </dgm:pt>
    <dgm:pt modelId="{6689A593-C58E-44BC-AC2C-616F7BE149C9}" type="parTrans" cxnId="{84680E9D-DD1D-4272-8E4D-9437DC19EEED}">
      <dgm:prSet/>
      <dgm:spPr/>
      <dgm:t>
        <a:bodyPr/>
        <a:lstStyle/>
        <a:p>
          <a:endParaRPr lang="en-US"/>
        </a:p>
      </dgm:t>
    </dgm:pt>
    <dgm:pt modelId="{2AF69D4F-F92A-4045-8F02-A3D74402D5BB}" type="sibTrans" cxnId="{84680E9D-DD1D-4272-8E4D-9437DC19EEED}">
      <dgm:prSet/>
      <dgm:spPr/>
      <dgm:t>
        <a:bodyPr/>
        <a:lstStyle/>
        <a:p>
          <a:endParaRPr lang="en-US"/>
        </a:p>
      </dgm:t>
    </dgm:pt>
    <dgm:pt modelId="{FB475BB1-EB28-41FB-A079-BD5DF29692E3}">
      <dgm:prSet/>
      <dgm:spPr/>
      <dgm:t>
        <a:bodyPr/>
        <a:lstStyle/>
        <a:p>
          <a:pPr>
            <a:lnSpc>
              <a:spcPct val="100000"/>
            </a:lnSpc>
            <a:defRPr b="1"/>
          </a:pPr>
          <a:r>
            <a:rPr lang="en-IN"/>
            <a:t>Admin Modules</a:t>
          </a:r>
          <a:endParaRPr lang="en-US"/>
        </a:p>
      </dgm:t>
    </dgm:pt>
    <dgm:pt modelId="{1049EB46-D1A8-4E86-A31F-ACB60E27FC02}" type="parTrans" cxnId="{A7F7A4C4-6FBC-41A9-B62C-AAC12AE8A8C5}">
      <dgm:prSet/>
      <dgm:spPr/>
      <dgm:t>
        <a:bodyPr/>
        <a:lstStyle/>
        <a:p>
          <a:endParaRPr lang="en-US"/>
        </a:p>
      </dgm:t>
    </dgm:pt>
    <dgm:pt modelId="{5AB416B2-4BC6-408B-ACFE-C9491672C967}" type="sibTrans" cxnId="{A7F7A4C4-6FBC-41A9-B62C-AAC12AE8A8C5}">
      <dgm:prSet/>
      <dgm:spPr/>
      <dgm:t>
        <a:bodyPr/>
        <a:lstStyle/>
        <a:p>
          <a:endParaRPr lang="en-US"/>
        </a:p>
      </dgm:t>
    </dgm:pt>
    <dgm:pt modelId="{AFCEEA8B-1120-4F07-9D41-57B18578C537}">
      <dgm:prSet/>
      <dgm:spPr/>
      <dgm:t>
        <a:bodyPr/>
        <a:lstStyle/>
        <a:p>
          <a:pPr>
            <a:lnSpc>
              <a:spcPct val="100000"/>
            </a:lnSpc>
          </a:pPr>
          <a:r>
            <a:rPr lang="en-IN"/>
            <a:t>Book Category</a:t>
          </a:r>
          <a:endParaRPr lang="en-US"/>
        </a:p>
      </dgm:t>
    </dgm:pt>
    <dgm:pt modelId="{A50D9942-6643-4D88-9EC1-81434964FE12}" type="parTrans" cxnId="{3DCCA699-7C3D-4173-B508-ACED25F12AD4}">
      <dgm:prSet/>
      <dgm:spPr/>
      <dgm:t>
        <a:bodyPr/>
        <a:lstStyle/>
        <a:p>
          <a:endParaRPr lang="en-US"/>
        </a:p>
      </dgm:t>
    </dgm:pt>
    <dgm:pt modelId="{67D25B41-03FA-4B9E-9D9B-BCF3DD6D5648}" type="sibTrans" cxnId="{3DCCA699-7C3D-4173-B508-ACED25F12AD4}">
      <dgm:prSet/>
      <dgm:spPr/>
      <dgm:t>
        <a:bodyPr/>
        <a:lstStyle/>
        <a:p>
          <a:endParaRPr lang="en-US"/>
        </a:p>
      </dgm:t>
    </dgm:pt>
    <dgm:pt modelId="{E125C0C7-FDF7-4095-92B1-DA2B80A16BC1}">
      <dgm:prSet/>
      <dgm:spPr/>
      <dgm:t>
        <a:bodyPr/>
        <a:lstStyle/>
        <a:p>
          <a:pPr>
            <a:lnSpc>
              <a:spcPct val="100000"/>
            </a:lnSpc>
          </a:pPr>
          <a:r>
            <a:rPr lang="en-IN"/>
            <a:t>Book Author</a:t>
          </a:r>
          <a:endParaRPr lang="en-US"/>
        </a:p>
      </dgm:t>
    </dgm:pt>
    <dgm:pt modelId="{8B87F669-A7AF-44B6-89B3-FCDC89E1794A}" type="parTrans" cxnId="{A84C4147-FF49-424A-90C1-78DB063FDDDC}">
      <dgm:prSet/>
      <dgm:spPr/>
      <dgm:t>
        <a:bodyPr/>
        <a:lstStyle/>
        <a:p>
          <a:endParaRPr lang="en-US"/>
        </a:p>
      </dgm:t>
    </dgm:pt>
    <dgm:pt modelId="{7584D0EE-300D-448B-B0B4-D184F82787F9}" type="sibTrans" cxnId="{A84C4147-FF49-424A-90C1-78DB063FDDDC}">
      <dgm:prSet/>
      <dgm:spPr/>
      <dgm:t>
        <a:bodyPr/>
        <a:lstStyle/>
        <a:p>
          <a:endParaRPr lang="en-US"/>
        </a:p>
      </dgm:t>
    </dgm:pt>
    <dgm:pt modelId="{9AA2691F-4BC6-440C-BBE8-E3507D43E835}">
      <dgm:prSet/>
      <dgm:spPr/>
      <dgm:t>
        <a:bodyPr/>
        <a:lstStyle/>
        <a:p>
          <a:pPr>
            <a:lnSpc>
              <a:spcPct val="100000"/>
            </a:lnSpc>
          </a:pPr>
          <a:r>
            <a:rPr lang="en-IN"/>
            <a:t>Books</a:t>
          </a:r>
          <a:endParaRPr lang="en-US"/>
        </a:p>
      </dgm:t>
    </dgm:pt>
    <dgm:pt modelId="{0C57643A-126A-4863-BC0A-4DE8BA520E50}" type="parTrans" cxnId="{1BB86383-7C3B-4758-ADF3-22DC37DBA08B}">
      <dgm:prSet/>
      <dgm:spPr/>
      <dgm:t>
        <a:bodyPr/>
        <a:lstStyle/>
        <a:p>
          <a:endParaRPr lang="en-US"/>
        </a:p>
      </dgm:t>
    </dgm:pt>
    <dgm:pt modelId="{36A6BD51-5136-4030-80B2-475BD6911601}" type="sibTrans" cxnId="{1BB86383-7C3B-4758-ADF3-22DC37DBA08B}">
      <dgm:prSet/>
      <dgm:spPr/>
      <dgm:t>
        <a:bodyPr/>
        <a:lstStyle/>
        <a:p>
          <a:endParaRPr lang="en-US"/>
        </a:p>
      </dgm:t>
    </dgm:pt>
    <dgm:pt modelId="{C88D2DBC-FC34-4AAF-A787-F2C2E3797E83}">
      <dgm:prSet/>
      <dgm:spPr/>
      <dgm:t>
        <a:bodyPr/>
        <a:lstStyle/>
        <a:p>
          <a:pPr>
            <a:lnSpc>
              <a:spcPct val="100000"/>
            </a:lnSpc>
          </a:pPr>
          <a:r>
            <a:rPr lang="en-IN"/>
            <a:t>Issue Book</a:t>
          </a:r>
          <a:endParaRPr lang="en-US"/>
        </a:p>
      </dgm:t>
    </dgm:pt>
    <dgm:pt modelId="{6D7E0432-B4D9-4A8C-9533-48929F45833B}" type="parTrans" cxnId="{0B186CFF-B22D-4022-BF45-C2E751156490}">
      <dgm:prSet/>
      <dgm:spPr/>
      <dgm:t>
        <a:bodyPr/>
        <a:lstStyle/>
        <a:p>
          <a:endParaRPr lang="en-US"/>
        </a:p>
      </dgm:t>
    </dgm:pt>
    <dgm:pt modelId="{12F06B99-BC4F-449D-A0BF-1903EBC5A9C2}" type="sibTrans" cxnId="{0B186CFF-B22D-4022-BF45-C2E751156490}">
      <dgm:prSet/>
      <dgm:spPr/>
      <dgm:t>
        <a:bodyPr/>
        <a:lstStyle/>
        <a:p>
          <a:endParaRPr lang="en-US"/>
        </a:p>
      </dgm:t>
    </dgm:pt>
    <dgm:pt modelId="{6F634F4A-5B94-4DBB-9A67-3DF286BAE20D}">
      <dgm:prSet/>
      <dgm:spPr/>
      <dgm:t>
        <a:bodyPr/>
        <a:lstStyle/>
        <a:p>
          <a:pPr>
            <a:lnSpc>
              <a:spcPct val="100000"/>
            </a:lnSpc>
          </a:pPr>
          <a:r>
            <a:rPr lang="en-IN"/>
            <a:t>Registered Student </a:t>
          </a:r>
          <a:endParaRPr lang="en-US"/>
        </a:p>
      </dgm:t>
    </dgm:pt>
    <dgm:pt modelId="{058D0211-83BB-40D9-B534-57E5286FF732}" type="parTrans" cxnId="{D75CA25D-CEDA-4BE3-92B4-69615FB65C38}">
      <dgm:prSet/>
      <dgm:spPr/>
      <dgm:t>
        <a:bodyPr/>
        <a:lstStyle/>
        <a:p>
          <a:endParaRPr lang="en-US"/>
        </a:p>
      </dgm:t>
    </dgm:pt>
    <dgm:pt modelId="{4EBA535C-63AB-4D24-BC36-00E8B1461F75}" type="sibTrans" cxnId="{D75CA25D-CEDA-4BE3-92B4-69615FB65C38}">
      <dgm:prSet/>
      <dgm:spPr/>
      <dgm:t>
        <a:bodyPr/>
        <a:lstStyle/>
        <a:p>
          <a:endParaRPr lang="en-US"/>
        </a:p>
      </dgm:t>
    </dgm:pt>
    <dgm:pt modelId="{62AC46B5-DCD1-40B6-86DE-0C3722FE6AE9}">
      <dgm:prSet/>
      <dgm:spPr/>
      <dgm:t>
        <a:bodyPr/>
        <a:lstStyle/>
        <a:p>
          <a:pPr>
            <a:lnSpc>
              <a:spcPct val="100000"/>
            </a:lnSpc>
          </a:pPr>
          <a:r>
            <a:rPr lang="en-IN"/>
            <a:t>Account Handling</a:t>
          </a:r>
          <a:endParaRPr lang="en-US"/>
        </a:p>
      </dgm:t>
    </dgm:pt>
    <dgm:pt modelId="{D73A090C-E2C4-4549-82B2-841D1EEFF578}" type="parTrans" cxnId="{2CA48D25-0CB5-44B8-BA1C-E5F51DE366E1}">
      <dgm:prSet/>
      <dgm:spPr/>
      <dgm:t>
        <a:bodyPr/>
        <a:lstStyle/>
        <a:p>
          <a:endParaRPr lang="en-US"/>
        </a:p>
      </dgm:t>
    </dgm:pt>
    <dgm:pt modelId="{B6EC3F66-06FF-41D2-9F2D-83425076E46D}" type="sibTrans" cxnId="{2CA48D25-0CB5-44B8-BA1C-E5F51DE366E1}">
      <dgm:prSet/>
      <dgm:spPr/>
      <dgm:t>
        <a:bodyPr/>
        <a:lstStyle/>
        <a:p>
          <a:endParaRPr lang="en-US"/>
        </a:p>
      </dgm:t>
    </dgm:pt>
    <dgm:pt modelId="{6C3FEEF1-CD46-4828-B3AA-D32D0D323FEF}" type="pres">
      <dgm:prSet presAssocID="{553D1596-BE57-4035-B582-18D920825666}" presName="root" presStyleCnt="0">
        <dgm:presLayoutVars>
          <dgm:dir/>
          <dgm:resizeHandles val="exact"/>
        </dgm:presLayoutVars>
      </dgm:prSet>
      <dgm:spPr/>
    </dgm:pt>
    <dgm:pt modelId="{5CCCC5D3-950E-4F2B-99D0-C14994CA44FA}" type="pres">
      <dgm:prSet presAssocID="{F90B3CCA-BDBB-49C1-8422-0D7036F575FE}" presName="compNode" presStyleCnt="0"/>
      <dgm:spPr/>
    </dgm:pt>
    <dgm:pt modelId="{7F1EF788-445F-49F6-A619-7F97E98F70D6}" type="pres">
      <dgm:prSet presAssocID="{F90B3CCA-BDBB-49C1-8422-0D7036F575F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04405E4E-3EC9-4F58-9115-4FB69921EEFD}" type="pres">
      <dgm:prSet presAssocID="{F90B3CCA-BDBB-49C1-8422-0D7036F575FE}" presName="iconSpace" presStyleCnt="0"/>
      <dgm:spPr/>
    </dgm:pt>
    <dgm:pt modelId="{3B63CCF2-0F4B-415F-93AD-D835FBA249D3}" type="pres">
      <dgm:prSet presAssocID="{F90B3CCA-BDBB-49C1-8422-0D7036F575FE}" presName="parTx" presStyleLbl="revTx" presStyleIdx="0" presStyleCnt="4">
        <dgm:presLayoutVars>
          <dgm:chMax val="0"/>
          <dgm:chPref val="0"/>
        </dgm:presLayoutVars>
      </dgm:prSet>
      <dgm:spPr/>
    </dgm:pt>
    <dgm:pt modelId="{BBD9913C-DCCC-406D-8CE0-3C6440B2141E}" type="pres">
      <dgm:prSet presAssocID="{F90B3CCA-BDBB-49C1-8422-0D7036F575FE}" presName="txSpace" presStyleCnt="0"/>
      <dgm:spPr/>
    </dgm:pt>
    <dgm:pt modelId="{7DCE3D53-14C3-474E-8B35-A1E579F8595F}" type="pres">
      <dgm:prSet presAssocID="{F90B3CCA-BDBB-49C1-8422-0D7036F575FE}" presName="desTx" presStyleLbl="revTx" presStyleIdx="1" presStyleCnt="4">
        <dgm:presLayoutVars/>
      </dgm:prSet>
      <dgm:spPr/>
    </dgm:pt>
    <dgm:pt modelId="{8DF3C10B-20D6-4ADF-AA61-9B5666D45931}" type="pres">
      <dgm:prSet presAssocID="{F6BFB9CA-2C46-4C13-8CDA-B9FF63A2FCA3}" presName="sibTrans" presStyleCnt="0"/>
      <dgm:spPr/>
    </dgm:pt>
    <dgm:pt modelId="{2D4E340D-F9C6-452C-865E-1664537DCC87}" type="pres">
      <dgm:prSet presAssocID="{FB475BB1-EB28-41FB-A079-BD5DF29692E3}" presName="compNode" presStyleCnt="0"/>
      <dgm:spPr/>
    </dgm:pt>
    <dgm:pt modelId="{783F2F62-D9F5-4E17-95E7-80EB43519DD2}" type="pres">
      <dgm:prSet presAssocID="{FB475BB1-EB28-41FB-A079-BD5DF29692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Book"/>
        </a:ext>
      </dgm:extLst>
    </dgm:pt>
    <dgm:pt modelId="{A45C21AE-41AA-4E71-93C6-01E36B0BACFA}" type="pres">
      <dgm:prSet presAssocID="{FB475BB1-EB28-41FB-A079-BD5DF29692E3}" presName="iconSpace" presStyleCnt="0"/>
      <dgm:spPr/>
    </dgm:pt>
    <dgm:pt modelId="{7A141262-3DBC-4511-ABC8-1519D66F9817}" type="pres">
      <dgm:prSet presAssocID="{FB475BB1-EB28-41FB-A079-BD5DF29692E3}" presName="parTx" presStyleLbl="revTx" presStyleIdx="2" presStyleCnt="4">
        <dgm:presLayoutVars>
          <dgm:chMax val="0"/>
          <dgm:chPref val="0"/>
        </dgm:presLayoutVars>
      </dgm:prSet>
      <dgm:spPr/>
    </dgm:pt>
    <dgm:pt modelId="{D604F2E5-4FB8-4771-87CD-EF923AB8CFB4}" type="pres">
      <dgm:prSet presAssocID="{FB475BB1-EB28-41FB-A079-BD5DF29692E3}" presName="txSpace" presStyleCnt="0"/>
      <dgm:spPr/>
    </dgm:pt>
    <dgm:pt modelId="{5EC78F04-0CA7-4AFF-AA7E-D6FB24F5B7E9}" type="pres">
      <dgm:prSet presAssocID="{FB475BB1-EB28-41FB-A079-BD5DF29692E3}" presName="desTx" presStyleLbl="revTx" presStyleIdx="3" presStyleCnt="4">
        <dgm:presLayoutVars/>
      </dgm:prSet>
      <dgm:spPr/>
    </dgm:pt>
  </dgm:ptLst>
  <dgm:cxnLst>
    <dgm:cxn modelId="{37C56B09-9088-45D7-B1BA-BC7A4595F03D}" type="presOf" srcId="{F90B3CCA-BDBB-49C1-8422-0D7036F575FE}" destId="{3B63CCF2-0F4B-415F-93AD-D835FBA249D3}" srcOrd="0" destOrd="0" presId="urn:microsoft.com/office/officeart/2018/2/layout/IconLabelDescriptionList"/>
    <dgm:cxn modelId="{84C8030B-E29A-409D-ADAD-66251E5B46ED}" srcId="{553D1596-BE57-4035-B582-18D920825666}" destId="{F90B3CCA-BDBB-49C1-8422-0D7036F575FE}" srcOrd="0" destOrd="0" parTransId="{58430366-20F2-4C6A-BB07-9555A95D3F4D}" sibTransId="{F6BFB9CA-2C46-4C13-8CDA-B9FF63A2FCA3}"/>
    <dgm:cxn modelId="{E0084A17-41F4-4685-908F-EF3E78003751}" type="presOf" srcId="{E125C0C7-FDF7-4095-92B1-DA2B80A16BC1}" destId="{5EC78F04-0CA7-4AFF-AA7E-D6FB24F5B7E9}" srcOrd="0" destOrd="1" presId="urn:microsoft.com/office/officeart/2018/2/layout/IconLabelDescriptionList"/>
    <dgm:cxn modelId="{2CA48D25-0CB5-44B8-BA1C-E5F51DE366E1}" srcId="{FB475BB1-EB28-41FB-A079-BD5DF29692E3}" destId="{62AC46B5-DCD1-40B6-86DE-0C3722FE6AE9}" srcOrd="5" destOrd="0" parTransId="{D73A090C-E2C4-4549-82B2-841D1EEFF578}" sibTransId="{B6EC3F66-06FF-41D2-9F2D-83425076E46D}"/>
    <dgm:cxn modelId="{29DB663B-CB1D-4372-89C7-EDBE8F1A325A}" type="presOf" srcId="{AA0E188F-C076-4630-A809-AB4C8FF8B38E}" destId="{7DCE3D53-14C3-474E-8B35-A1E579F8595F}" srcOrd="0" destOrd="0" presId="urn:microsoft.com/office/officeart/2018/2/layout/IconLabelDescriptionList"/>
    <dgm:cxn modelId="{D75CA25D-CEDA-4BE3-92B4-69615FB65C38}" srcId="{FB475BB1-EB28-41FB-A079-BD5DF29692E3}" destId="{6F634F4A-5B94-4DBB-9A67-3DF286BAE20D}" srcOrd="4" destOrd="0" parTransId="{058D0211-83BB-40D9-B534-57E5286FF732}" sibTransId="{4EBA535C-63AB-4D24-BC36-00E8B1461F75}"/>
    <dgm:cxn modelId="{A84C4147-FF49-424A-90C1-78DB063FDDDC}" srcId="{FB475BB1-EB28-41FB-A079-BD5DF29692E3}" destId="{E125C0C7-FDF7-4095-92B1-DA2B80A16BC1}" srcOrd="1" destOrd="0" parTransId="{8B87F669-A7AF-44B6-89B3-FCDC89E1794A}" sibTransId="{7584D0EE-300D-448B-B0B4-D184F82787F9}"/>
    <dgm:cxn modelId="{62C16B6A-29AB-40E5-B652-DF2937260509}" type="presOf" srcId="{C88D2DBC-FC34-4AAF-A787-F2C2E3797E83}" destId="{5EC78F04-0CA7-4AFF-AA7E-D6FB24F5B7E9}" srcOrd="0" destOrd="3" presId="urn:microsoft.com/office/officeart/2018/2/layout/IconLabelDescriptionList"/>
    <dgm:cxn modelId="{E71E8A4B-F387-45E7-A0A0-1335DAB5B796}" type="presOf" srcId="{553D1596-BE57-4035-B582-18D920825666}" destId="{6C3FEEF1-CD46-4828-B3AA-D32D0D323FEF}" srcOrd="0" destOrd="0" presId="urn:microsoft.com/office/officeart/2018/2/layout/IconLabelDescriptionList"/>
    <dgm:cxn modelId="{430A9050-4CA4-4DF9-A538-1636479312F4}" type="presOf" srcId="{62AC46B5-DCD1-40B6-86DE-0C3722FE6AE9}" destId="{5EC78F04-0CA7-4AFF-AA7E-D6FB24F5B7E9}" srcOrd="0" destOrd="5" presId="urn:microsoft.com/office/officeart/2018/2/layout/IconLabelDescriptionList"/>
    <dgm:cxn modelId="{1BB86383-7C3B-4758-ADF3-22DC37DBA08B}" srcId="{FB475BB1-EB28-41FB-A079-BD5DF29692E3}" destId="{9AA2691F-4BC6-440C-BBE8-E3507D43E835}" srcOrd="2" destOrd="0" parTransId="{0C57643A-126A-4863-BC0A-4DE8BA520E50}" sibTransId="{36A6BD51-5136-4030-80B2-475BD6911601}"/>
    <dgm:cxn modelId="{79E49D8B-5365-405F-AC30-BAF94BF9DCF3}" type="presOf" srcId="{6F634F4A-5B94-4DBB-9A67-3DF286BAE20D}" destId="{5EC78F04-0CA7-4AFF-AA7E-D6FB24F5B7E9}" srcOrd="0" destOrd="4" presId="urn:microsoft.com/office/officeart/2018/2/layout/IconLabelDescriptionList"/>
    <dgm:cxn modelId="{3DCCA699-7C3D-4173-B508-ACED25F12AD4}" srcId="{FB475BB1-EB28-41FB-A079-BD5DF29692E3}" destId="{AFCEEA8B-1120-4F07-9D41-57B18578C537}" srcOrd="0" destOrd="0" parTransId="{A50D9942-6643-4D88-9EC1-81434964FE12}" sibTransId="{67D25B41-03FA-4B9E-9D9B-BCF3DD6D5648}"/>
    <dgm:cxn modelId="{84680E9D-DD1D-4272-8E4D-9437DC19EEED}" srcId="{F90B3CCA-BDBB-49C1-8422-0D7036F575FE}" destId="{02DEC278-8370-4021-B863-77149A247F34}" srcOrd="1" destOrd="0" parTransId="{6689A593-C58E-44BC-AC2C-616F7BE149C9}" sibTransId="{2AF69D4F-F92A-4045-8F02-A3D74402D5BB}"/>
    <dgm:cxn modelId="{A923209D-6079-4FC0-95CE-557C4836C749}" type="presOf" srcId="{AFCEEA8B-1120-4F07-9D41-57B18578C537}" destId="{5EC78F04-0CA7-4AFF-AA7E-D6FB24F5B7E9}" srcOrd="0" destOrd="0" presId="urn:microsoft.com/office/officeart/2018/2/layout/IconLabelDescriptionList"/>
    <dgm:cxn modelId="{769040B7-2DB8-4F68-9AEE-2C4BEA0B47B4}" srcId="{F90B3CCA-BDBB-49C1-8422-0D7036F575FE}" destId="{AA0E188F-C076-4630-A809-AB4C8FF8B38E}" srcOrd="0" destOrd="0" parTransId="{7592966C-38FE-40C0-AAF3-CA949F1E708A}" sibTransId="{9FDCA5D0-7AFA-4D74-9996-58DD7D0E9F1E}"/>
    <dgm:cxn modelId="{A7F7A4C4-6FBC-41A9-B62C-AAC12AE8A8C5}" srcId="{553D1596-BE57-4035-B582-18D920825666}" destId="{FB475BB1-EB28-41FB-A079-BD5DF29692E3}" srcOrd="1" destOrd="0" parTransId="{1049EB46-D1A8-4E86-A31F-ACB60E27FC02}" sibTransId="{5AB416B2-4BC6-408B-ACFE-C9491672C967}"/>
    <dgm:cxn modelId="{C72DBBD6-6EA4-4BC2-BB0E-6D41581A7C31}" type="presOf" srcId="{02DEC278-8370-4021-B863-77149A247F34}" destId="{7DCE3D53-14C3-474E-8B35-A1E579F8595F}" srcOrd="0" destOrd="1" presId="urn:microsoft.com/office/officeart/2018/2/layout/IconLabelDescriptionList"/>
    <dgm:cxn modelId="{59A667E2-A4D2-40E6-B496-460031B68D7E}" type="presOf" srcId="{FB475BB1-EB28-41FB-A079-BD5DF29692E3}" destId="{7A141262-3DBC-4511-ABC8-1519D66F9817}" srcOrd="0" destOrd="0" presId="urn:microsoft.com/office/officeart/2018/2/layout/IconLabelDescriptionList"/>
    <dgm:cxn modelId="{BFAA49F6-2B76-4A10-B5E4-12D6F2E9EF91}" type="presOf" srcId="{9AA2691F-4BC6-440C-BBE8-E3507D43E835}" destId="{5EC78F04-0CA7-4AFF-AA7E-D6FB24F5B7E9}" srcOrd="0" destOrd="2" presId="urn:microsoft.com/office/officeart/2018/2/layout/IconLabelDescriptionList"/>
    <dgm:cxn modelId="{0B186CFF-B22D-4022-BF45-C2E751156490}" srcId="{FB475BB1-EB28-41FB-A079-BD5DF29692E3}" destId="{C88D2DBC-FC34-4AAF-A787-F2C2E3797E83}" srcOrd="3" destOrd="0" parTransId="{6D7E0432-B4D9-4A8C-9533-48929F45833B}" sibTransId="{12F06B99-BC4F-449D-A0BF-1903EBC5A9C2}"/>
    <dgm:cxn modelId="{EC155D31-1C8A-4002-AA49-9054A71ABD59}" type="presParOf" srcId="{6C3FEEF1-CD46-4828-B3AA-D32D0D323FEF}" destId="{5CCCC5D3-950E-4F2B-99D0-C14994CA44FA}" srcOrd="0" destOrd="0" presId="urn:microsoft.com/office/officeart/2018/2/layout/IconLabelDescriptionList"/>
    <dgm:cxn modelId="{E3B2FB31-F9E5-4CC8-8D15-049A4FF4F499}" type="presParOf" srcId="{5CCCC5D3-950E-4F2B-99D0-C14994CA44FA}" destId="{7F1EF788-445F-49F6-A619-7F97E98F70D6}" srcOrd="0" destOrd="0" presId="urn:microsoft.com/office/officeart/2018/2/layout/IconLabelDescriptionList"/>
    <dgm:cxn modelId="{C70A5C1A-72B9-4B99-B270-8010416144DE}" type="presParOf" srcId="{5CCCC5D3-950E-4F2B-99D0-C14994CA44FA}" destId="{04405E4E-3EC9-4F58-9115-4FB69921EEFD}" srcOrd="1" destOrd="0" presId="urn:microsoft.com/office/officeart/2018/2/layout/IconLabelDescriptionList"/>
    <dgm:cxn modelId="{A1652E98-0C07-4974-A135-A8D60E542751}" type="presParOf" srcId="{5CCCC5D3-950E-4F2B-99D0-C14994CA44FA}" destId="{3B63CCF2-0F4B-415F-93AD-D835FBA249D3}" srcOrd="2" destOrd="0" presId="urn:microsoft.com/office/officeart/2018/2/layout/IconLabelDescriptionList"/>
    <dgm:cxn modelId="{F507B5DA-D105-4BE6-93F5-B927CE53687F}" type="presParOf" srcId="{5CCCC5D3-950E-4F2B-99D0-C14994CA44FA}" destId="{BBD9913C-DCCC-406D-8CE0-3C6440B2141E}" srcOrd="3" destOrd="0" presId="urn:microsoft.com/office/officeart/2018/2/layout/IconLabelDescriptionList"/>
    <dgm:cxn modelId="{0B674DEA-6F2A-4557-8721-F9002760ACCB}" type="presParOf" srcId="{5CCCC5D3-950E-4F2B-99D0-C14994CA44FA}" destId="{7DCE3D53-14C3-474E-8B35-A1E579F8595F}" srcOrd="4" destOrd="0" presId="urn:microsoft.com/office/officeart/2018/2/layout/IconLabelDescriptionList"/>
    <dgm:cxn modelId="{58710A03-8B90-4766-B8FE-CE946A5EAC81}" type="presParOf" srcId="{6C3FEEF1-CD46-4828-B3AA-D32D0D323FEF}" destId="{8DF3C10B-20D6-4ADF-AA61-9B5666D45931}" srcOrd="1" destOrd="0" presId="urn:microsoft.com/office/officeart/2018/2/layout/IconLabelDescriptionList"/>
    <dgm:cxn modelId="{4C47ABAC-893F-4AD1-895B-A78EB6F72BB7}" type="presParOf" srcId="{6C3FEEF1-CD46-4828-B3AA-D32D0D323FEF}" destId="{2D4E340D-F9C6-452C-865E-1664537DCC87}" srcOrd="2" destOrd="0" presId="urn:microsoft.com/office/officeart/2018/2/layout/IconLabelDescriptionList"/>
    <dgm:cxn modelId="{8998739A-D07B-4CD5-882B-BA78B6D71160}" type="presParOf" srcId="{2D4E340D-F9C6-452C-865E-1664537DCC87}" destId="{783F2F62-D9F5-4E17-95E7-80EB43519DD2}" srcOrd="0" destOrd="0" presId="urn:microsoft.com/office/officeart/2018/2/layout/IconLabelDescriptionList"/>
    <dgm:cxn modelId="{FB3E5469-17B6-48A7-BA95-EF45766BAC25}" type="presParOf" srcId="{2D4E340D-F9C6-452C-865E-1664537DCC87}" destId="{A45C21AE-41AA-4E71-93C6-01E36B0BACFA}" srcOrd="1" destOrd="0" presId="urn:microsoft.com/office/officeart/2018/2/layout/IconLabelDescriptionList"/>
    <dgm:cxn modelId="{16E14D90-5D11-4D02-A5C1-473FCA7B29E6}" type="presParOf" srcId="{2D4E340D-F9C6-452C-865E-1664537DCC87}" destId="{7A141262-3DBC-4511-ABC8-1519D66F9817}" srcOrd="2" destOrd="0" presId="urn:microsoft.com/office/officeart/2018/2/layout/IconLabelDescriptionList"/>
    <dgm:cxn modelId="{84FA20D0-016A-4D3B-9317-E5E169B1F0D9}" type="presParOf" srcId="{2D4E340D-F9C6-452C-865E-1664537DCC87}" destId="{D604F2E5-4FB8-4771-87CD-EF923AB8CFB4}" srcOrd="3" destOrd="0" presId="urn:microsoft.com/office/officeart/2018/2/layout/IconLabelDescriptionList"/>
    <dgm:cxn modelId="{388AB66D-A454-42F1-827C-E0BA0E5BACA2}" type="presParOf" srcId="{2D4E340D-F9C6-452C-865E-1664537DCC87}" destId="{5EC78F04-0CA7-4AFF-AA7E-D6FB24F5B7E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EF788-445F-49F6-A619-7F97E98F70D6}">
      <dsp:nvSpPr>
        <dsp:cNvPr id="0" name=""/>
        <dsp:cNvSpPr/>
      </dsp:nvSpPr>
      <dsp:spPr>
        <a:xfrm>
          <a:off x="564387" y="86395"/>
          <a:ext cx="1510523" cy="1450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63CCF2-0F4B-415F-93AD-D835FBA249D3}">
      <dsp:nvSpPr>
        <dsp:cNvPr id="0" name=""/>
        <dsp:cNvSpPr/>
      </dsp:nvSpPr>
      <dsp:spPr>
        <a:xfrm>
          <a:off x="564387" y="1716613"/>
          <a:ext cx="4315781" cy="62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IN" sz="3600" kern="1200"/>
            <a:t>User Modules</a:t>
          </a:r>
          <a:endParaRPr lang="en-US" sz="3600" kern="1200"/>
        </a:p>
      </dsp:txBody>
      <dsp:txXfrm>
        <a:off x="564387" y="1716613"/>
        <a:ext cx="4315781" cy="621660"/>
      </dsp:txXfrm>
    </dsp:sp>
    <dsp:sp modelId="{7DCE3D53-14C3-474E-8B35-A1E579F8595F}">
      <dsp:nvSpPr>
        <dsp:cNvPr id="0" name=""/>
        <dsp:cNvSpPr/>
      </dsp:nvSpPr>
      <dsp:spPr>
        <a:xfrm>
          <a:off x="564387" y="2421845"/>
          <a:ext cx="4315781" cy="1843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IN" sz="1700" kern="1200"/>
            <a:t>1)  Issued Book</a:t>
          </a:r>
          <a:endParaRPr lang="en-US" sz="1700" kern="1200"/>
        </a:p>
        <a:p>
          <a:pPr marL="0" lvl="0" indent="0" algn="l" defTabSz="755650">
            <a:lnSpc>
              <a:spcPct val="100000"/>
            </a:lnSpc>
            <a:spcBef>
              <a:spcPct val="0"/>
            </a:spcBef>
            <a:spcAft>
              <a:spcPct val="35000"/>
            </a:spcAft>
            <a:buNone/>
          </a:pPr>
          <a:r>
            <a:rPr lang="en-IN" sz="1700" kern="1200"/>
            <a:t>2)  Account Handling</a:t>
          </a:r>
          <a:endParaRPr lang="en-US" sz="1700" kern="1200"/>
        </a:p>
      </dsp:txBody>
      <dsp:txXfrm>
        <a:off x="564387" y="2421845"/>
        <a:ext cx="4315781" cy="1843097"/>
      </dsp:txXfrm>
    </dsp:sp>
    <dsp:sp modelId="{783F2F62-D9F5-4E17-95E7-80EB43519DD2}">
      <dsp:nvSpPr>
        <dsp:cNvPr id="0" name=""/>
        <dsp:cNvSpPr/>
      </dsp:nvSpPr>
      <dsp:spPr>
        <a:xfrm>
          <a:off x="5635430" y="86395"/>
          <a:ext cx="1510523" cy="1450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141262-3DBC-4511-ABC8-1519D66F9817}">
      <dsp:nvSpPr>
        <dsp:cNvPr id="0" name=""/>
        <dsp:cNvSpPr/>
      </dsp:nvSpPr>
      <dsp:spPr>
        <a:xfrm>
          <a:off x="5635430" y="1716613"/>
          <a:ext cx="4315781" cy="62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IN" sz="3600" kern="1200"/>
            <a:t>Admin Modules</a:t>
          </a:r>
          <a:endParaRPr lang="en-US" sz="3600" kern="1200"/>
        </a:p>
      </dsp:txBody>
      <dsp:txXfrm>
        <a:off x="5635430" y="1716613"/>
        <a:ext cx="4315781" cy="621660"/>
      </dsp:txXfrm>
    </dsp:sp>
    <dsp:sp modelId="{5EC78F04-0CA7-4AFF-AA7E-D6FB24F5B7E9}">
      <dsp:nvSpPr>
        <dsp:cNvPr id="0" name=""/>
        <dsp:cNvSpPr/>
      </dsp:nvSpPr>
      <dsp:spPr>
        <a:xfrm>
          <a:off x="5635430" y="2421845"/>
          <a:ext cx="4315781" cy="1843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IN" sz="1700" kern="1200"/>
            <a:t>Book Category</a:t>
          </a:r>
          <a:endParaRPr lang="en-US" sz="1700" kern="1200"/>
        </a:p>
        <a:p>
          <a:pPr marL="0" lvl="0" indent="0" algn="l" defTabSz="755650">
            <a:lnSpc>
              <a:spcPct val="100000"/>
            </a:lnSpc>
            <a:spcBef>
              <a:spcPct val="0"/>
            </a:spcBef>
            <a:spcAft>
              <a:spcPct val="35000"/>
            </a:spcAft>
            <a:buNone/>
          </a:pPr>
          <a:r>
            <a:rPr lang="en-IN" sz="1700" kern="1200"/>
            <a:t>Book Author</a:t>
          </a:r>
          <a:endParaRPr lang="en-US" sz="1700" kern="1200"/>
        </a:p>
        <a:p>
          <a:pPr marL="0" lvl="0" indent="0" algn="l" defTabSz="755650">
            <a:lnSpc>
              <a:spcPct val="100000"/>
            </a:lnSpc>
            <a:spcBef>
              <a:spcPct val="0"/>
            </a:spcBef>
            <a:spcAft>
              <a:spcPct val="35000"/>
            </a:spcAft>
            <a:buNone/>
          </a:pPr>
          <a:r>
            <a:rPr lang="en-IN" sz="1700" kern="1200"/>
            <a:t>Books</a:t>
          </a:r>
          <a:endParaRPr lang="en-US" sz="1700" kern="1200"/>
        </a:p>
        <a:p>
          <a:pPr marL="0" lvl="0" indent="0" algn="l" defTabSz="755650">
            <a:lnSpc>
              <a:spcPct val="100000"/>
            </a:lnSpc>
            <a:spcBef>
              <a:spcPct val="0"/>
            </a:spcBef>
            <a:spcAft>
              <a:spcPct val="35000"/>
            </a:spcAft>
            <a:buNone/>
          </a:pPr>
          <a:r>
            <a:rPr lang="en-IN" sz="1700" kern="1200"/>
            <a:t>Issue Book</a:t>
          </a:r>
          <a:endParaRPr lang="en-US" sz="1700" kern="1200"/>
        </a:p>
        <a:p>
          <a:pPr marL="0" lvl="0" indent="0" algn="l" defTabSz="755650">
            <a:lnSpc>
              <a:spcPct val="100000"/>
            </a:lnSpc>
            <a:spcBef>
              <a:spcPct val="0"/>
            </a:spcBef>
            <a:spcAft>
              <a:spcPct val="35000"/>
            </a:spcAft>
            <a:buNone/>
          </a:pPr>
          <a:r>
            <a:rPr lang="en-IN" sz="1700" kern="1200"/>
            <a:t>Registered Student </a:t>
          </a:r>
          <a:endParaRPr lang="en-US" sz="1700" kern="1200"/>
        </a:p>
        <a:p>
          <a:pPr marL="0" lvl="0" indent="0" algn="l" defTabSz="755650">
            <a:lnSpc>
              <a:spcPct val="100000"/>
            </a:lnSpc>
            <a:spcBef>
              <a:spcPct val="0"/>
            </a:spcBef>
            <a:spcAft>
              <a:spcPct val="35000"/>
            </a:spcAft>
            <a:buNone/>
          </a:pPr>
          <a:r>
            <a:rPr lang="en-IN" sz="1700" kern="1200"/>
            <a:t>Account Handling</a:t>
          </a:r>
          <a:endParaRPr lang="en-US" sz="1700" kern="1200"/>
        </a:p>
      </dsp:txBody>
      <dsp:txXfrm>
        <a:off x="5635430" y="2421845"/>
        <a:ext cx="4315781" cy="184309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95BEE-DE51-4D16-BD96-68121621C600}" type="datetimeFigureOut">
              <a:rPr lang="en-IN" smtClean="0"/>
              <a:t>10-10-2024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6A98E6-4D8D-4537-AD55-AB3499721684}" type="slidenum">
              <a:rPr lang="en-IN" smtClean="0"/>
              <a:t>‹#›</a:t>
            </a:fld>
            <a:endParaRPr lang="en-IN"/>
          </a:p>
        </p:txBody>
      </p:sp>
    </p:spTree>
    <p:extLst>
      <p:ext uri="{BB962C8B-B14F-4D97-AF65-F5344CB8AC3E}">
        <p14:creationId xmlns:p14="http://schemas.microsoft.com/office/powerpoint/2010/main" val="413146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D7B5-CA8E-F840-BACD-5C78C904A5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EF0DE4F-23E0-F48B-44FC-5594A074DF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CC7D75-56CB-99A1-E9A6-D42586FCD61F}"/>
              </a:ext>
            </a:extLst>
          </p:cNvPr>
          <p:cNvSpPr>
            <a:spLocks noGrp="1"/>
          </p:cNvSpPr>
          <p:nvPr>
            <p:ph type="dt" sz="half" idx="10"/>
          </p:nvPr>
        </p:nvSpPr>
        <p:spPr/>
        <p:txBody>
          <a:bodyPr/>
          <a:lstStyle/>
          <a:p>
            <a:fld id="{1ECB5883-038C-4696-8E27-1811E470D6D4}" type="datetime1">
              <a:rPr lang="en-US" smtClean="0"/>
              <a:t>10/10/2024</a:t>
            </a:fld>
            <a:endParaRPr lang="en-US"/>
          </a:p>
        </p:txBody>
      </p:sp>
      <p:sp>
        <p:nvSpPr>
          <p:cNvPr id="5" name="Footer Placeholder 4">
            <a:extLst>
              <a:ext uri="{FF2B5EF4-FFF2-40B4-BE49-F238E27FC236}">
                <a16:creationId xmlns:a16="http://schemas.microsoft.com/office/drawing/2014/main" id="{53628B45-5E4B-0D09-0AAE-247DED8D1D1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9FB8966-9CFF-B686-9BDC-E271BA628D0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677219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C201-B494-9B6D-923A-CF39F0DCE4B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86D4E3-5350-9264-3091-ACD335F031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05D9B8-D99C-1AC8-482A-334EB286A15D}"/>
              </a:ext>
            </a:extLst>
          </p:cNvPr>
          <p:cNvSpPr>
            <a:spLocks noGrp="1"/>
          </p:cNvSpPr>
          <p:nvPr>
            <p:ph type="dt" sz="half" idx="10"/>
          </p:nvPr>
        </p:nvSpPr>
        <p:spPr/>
        <p:txBody>
          <a:bodyPr/>
          <a:lstStyle/>
          <a:p>
            <a:fld id="{0BDC4764-F656-4735-9820-9886F8DF1D6A}" type="datetime1">
              <a:rPr lang="en-US" smtClean="0"/>
              <a:t>10/10/2024</a:t>
            </a:fld>
            <a:endParaRPr lang="en-US" dirty="0"/>
          </a:p>
        </p:txBody>
      </p:sp>
      <p:sp>
        <p:nvSpPr>
          <p:cNvPr id="5" name="Footer Placeholder 4">
            <a:extLst>
              <a:ext uri="{FF2B5EF4-FFF2-40B4-BE49-F238E27FC236}">
                <a16:creationId xmlns:a16="http://schemas.microsoft.com/office/drawing/2014/main" id="{64686507-4B16-43EB-EAE3-6E0D9C983934}"/>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3FD32617-02C5-E42E-5F37-30923A63BF17}"/>
              </a:ext>
            </a:extLst>
          </p:cNvPr>
          <p:cNvSpPr>
            <a:spLocks noGrp="1"/>
          </p:cNvSpPr>
          <p:nvPr>
            <p:ph type="sldNum" sz="quarter" idx="12"/>
          </p:nvPr>
        </p:nvSpPr>
        <p:spPr/>
        <p:txBody>
          <a:bodyPr/>
          <a:lstStyle/>
          <a:p>
            <a:fld id="{C68AC1EC-23E2-4F0E-A5A4-674EC8DB954E}" type="slidenum">
              <a:rPr lang="en-US" smtClean="0"/>
              <a:pPr/>
              <a:t>‹#›</a:t>
            </a:fld>
            <a:endParaRPr lang="en-US"/>
          </a:p>
        </p:txBody>
      </p:sp>
    </p:spTree>
    <p:extLst>
      <p:ext uri="{BB962C8B-B14F-4D97-AF65-F5344CB8AC3E}">
        <p14:creationId xmlns:p14="http://schemas.microsoft.com/office/powerpoint/2010/main" val="335332958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CD4598-1BD4-525F-FC01-EFE0D29119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7C7999-41A0-3F5D-9781-BCEEDB2113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4127A0-2716-B956-187A-91E7B54AB7CF}"/>
              </a:ext>
            </a:extLst>
          </p:cNvPr>
          <p:cNvSpPr>
            <a:spLocks noGrp="1"/>
          </p:cNvSpPr>
          <p:nvPr>
            <p:ph type="dt" sz="half" idx="10"/>
          </p:nvPr>
        </p:nvSpPr>
        <p:spPr/>
        <p:txBody>
          <a:bodyPr/>
          <a:lstStyle/>
          <a:p>
            <a:fld id="{0BDC4764-F656-4735-9820-9886F8DF1D6A}" type="datetime1">
              <a:rPr lang="en-US" smtClean="0"/>
              <a:t>10/10/2024</a:t>
            </a:fld>
            <a:endParaRPr lang="en-US" dirty="0"/>
          </a:p>
        </p:txBody>
      </p:sp>
      <p:sp>
        <p:nvSpPr>
          <p:cNvPr id="5" name="Footer Placeholder 4">
            <a:extLst>
              <a:ext uri="{FF2B5EF4-FFF2-40B4-BE49-F238E27FC236}">
                <a16:creationId xmlns:a16="http://schemas.microsoft.com/office/drawing/2014/main" id="{45317290-DECE-FDB6-4147-4EEF767E1704}"/>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D5E717A-F465-C5D4-6416-1D0451A95686}"/>
              </a:ext>
            </a:extLst>
          </p:cNvPr>
          <p:cNvSpPr>
            <a:spLocks noGrp="1"/>
          </p:cNvSpPr>
          <p:nvPr>
            <p:ph type="sldNum" sz="quarter" idx="12"/>
          </p:nvPr>
        </p:nvSpPr>
        <p:spPr/>
        <p:txBody>
          <a:bodyPr/>
          <a:lstStyle/>
          <a:p>
            <a:fld id="{C68AC1EC-23E2-4F0E-A5A4-674EC8DB954E}" type="slidenum">
              <a:rPr lang="en-US" smtClean="0"/>
              <a:pPr/>
              <a:t>‹#›</a:t>
            </a:fld>
            <a:endParaRPr lang="en-US"/>
          </a:p>
        </p:txBody>
      </p:sp>
    </p:spTree>
    <p:extLst>
      <p:ext uri="{BB962C8B-B14F-4D97-AF65-F5344CB8AC3E}">
        <p14:creationId xmlns:p14="http://schemas.microsoft.com/office/powerpoint/2010/main" val="23748189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66E7-1DF3-579A-EAF4-E4F6ACE52E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C95B7F-B1BF-87F4-0F01-7E45A26B70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BB483E-DB94-B296-316C-0EDCBCE5BE41}"/>
              </a:ext>
            </a:extLst>
          </p:cNvPr>
          <p:cNvSpPr>
            <a:spLocks noGrp="1"/>
          </p:cNvSpPr>
          <p:nvPr>
            <p:ph type="dt" sz="half" idx="10"/>
          </p:nvPr>
        </p:nvSpPr>
        <p:spPr/>
        <p:txBody>
          <a:bodyPr/>
          <a:lstStyle/>
          <a:p>
            <a:fld id="{0BDC4764-F656-4735-9820-9886F8DF1D6A}" type="datetime1">
              <a:rPr lang="en-US" smtClean="0"/>
              <a:t>10/10/2024</a:t>
            </a:fld>
            <a:endParaRPr lang="en-US" dirty="0"/>
          </a:p>
        </p:txBody>
      </p:sp>
      <p:sp>
        <p:nvSpPr>
          <p:cNvPr id="5" name="Footer Placeholder 4">
            <a:extLst>
              <a:ext uri="{FF2B5EF4-FFF2-40B4-BE49-F238E27FC236}">
                <a16:creationId xmlns:a16="http://schemas.microsoft.com/office/drawing/2014/main" id="{75B2B13D-D6FE-0AAD-362C-8FFCFAD64958}"/>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0529EB0E-D455-77D3-D076-53A63A4C4F35}"/>
              </a:ext>
            </a:extLst>
          </p:cNvPr>
          <p:cNvSpPr>
            <a:spLocks noGrp="1"/>
          </p:cNvSpPr>
          <p:nvPr>
            <p:ph type="sldNum" sz="quarter" idx="12"/>
          </p:nvPr>
        </p:nvSpPr>
        <p:spPr/>
        <p:txBody>
          <a:bodyPr/>
          <a:lstStyle/>
          <a:p>
            <a:fld id="{C68AC1EC-23E2-4F0E-A5A4-674EC8DB954E}" type="slidenum">
              <a:rPr lang="en-US" smtClean="0"/>
              <a:pPr/>
              <a:t>‹#›</a:t>
            </a:fld>
            <a:endParaRPr lang="en-US"/>
          </a:p>
        </p:txBody>
      </p:sp>
    </p:spTree>
    <p:extLst>
      <p:ext uri="{BB962C8B-B14F-4D97-AF65-F5344CB8AC3E}">
        <p14:creationId xmlns:p14="http://schemas.microsoft.com/office/powerpoint/2010/main" val="272358013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C476-625E-B65D-28D4-AC18BA800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FBA310-1669-599C-AC3F-27EAAF0F12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4C9E7-38A7-6DD8-B161-E5ADE2940EBE}"/>
              </a:ext>
            </a:extLst>
          </p:cNvPr>
          <p:cNvSpPr>
            <a:spLocks noGrp="1"/>
          </p:cNvSpPr>
          <p:nvPr>
            <p:ph type="dt" sz="half" idx="10"/>
          </p:nvPr>
        </p:nvSpPr>
        <p:spPr/>
        <p:txBody>
          <a:bodyPr/>
          <a:lstStyle/>
          <a:p>
            <a:fld id="{BC9F5005-EC25-4FB9-B19B-2437F0B120D2}" type="datetime1">
              <a:rPr lang="en-US" smtClean="0"/>
              <a:t>10/10/2024</a:t>
            </a:fld>
            <a:endParaRPr lang="en-US"/>
          </a:p>
        </p:txBody>
      </p:sp>
      <p:sp>
        <p:nvSpPr>
          <p:cNvPr id="5" name="Footer Placeholder 4">
            <a:extLst>
              <a:ext uri="{FF2B5EF4-FFF2-40B4-BE49-F238E27FC236}">
                <a16:creationId xmlns:a16="http://schemas.microsoft.com/office/drawing/2014/main" id="{5936B54D-CF7C-9719-37FC-20AC8DB66A2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573BE08-3DFC-4C9C-7D2F-36E1293BA661}"/>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986478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B8D1-CAD7-163C-6E53-90BB4CAAEE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64E619-51B6-0B1C-C833-FC5B0DEC88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946664-87F1-A12D-A56A-E376E19E90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3BB78C-C2A7-F2DB-FA1E-050997BC5310}"/>
              </a:ext>
            </a:extLst>
          </p:cNvPr>
          <p:cNvSpPr>
            <a:spLocks noGrp="1"/>
          </p:cNvSpPr>
          <p:nvPr>
            <p:ph type="dt" sz="half" idx="10"/>
          </p:nvPr>
        </p:nvSpPr>
        <p:spPr/>
        <p:txBody>
          <a:bodyPr/>
          <a:lstStyle/>
          <a:p>
            <a:fld id="{0BDC4764-F656-4735-9820-9886F8DF1D6A}" type="datetime1">
              <a:rPr lang="en-US" smtClean="0"/>
              <a:t>10/10/2024</a:t>
            </a:fld>
            <a:endParaRPr lang="en-US" dirty="0"/>
          </a:p>
        </p:txBody>
      </p:sp>
      <p:sp>
        <p:nvSpPr>
          <p:cNvPr id="6" name="Footer Placeholder 5">
            <a:extLst>
              <a:ext uri="{FF2B5EF4-FFF2-40B4-BE49-F238E27FC236}">
                <a16:creationId xmlns:a16="http://schemas.microsoft.com/office/drawing/2014/main" id="{9BB4F450-1A7E-B3D3-2D86-E2B894A936D1}"/>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6DEB7B1E-724D-FDC5-D9E1-F72AF7FFC53C}"/>
              </a:ext>
            </a:extLst>
          </p:cNvPr>
          <p:cNvSpPr>
            <a:spLocks noGrp="1"/>
          </p:cNvSpPr>
          <p:nvPr>
            <p:ph type="sldNum" sz="quarter" idx="12"/>
          </p:nvPr>
        </p:nvSpPr>
        <p:spPr/>
        <p:txBody>
          <a:bodyPr/>
          <a:lstStyle/>
          <a:p>
            <a:fld id="{C68AC1EC-23E2-4F0E-A5A4-674EC8DB954E}" type="slidenum">
              <a:rPr lang="en-US" smtClean="0"/>
              <a:pPr/>
              <a:t>‹#›</a:t>
            </a:fld>
            <a:endParaRPr lang="en-US"/>
          </a:p>
        </p:txBody>
      </p:sp>
    </p:spTree>
    <p:extLst>
      <p:ext uri="{BB962C8B-B14F-4D97-AF65-F5344CB8AC3E}">
        <p14:creationId xmlns:p14="http://schemas.microsoft.com/office/powerpoint/2010/main" val="3354450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142F-CF24-9262-855B-F133569F905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C3DC26-8F62-C52B-DB41-46FC43A039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3FDE4-AE79-8720-986B-D5C86E05D1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2944AC5-AF94-2923-FBBF-450C733199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9C6C1F-C585-E9DA-F6C2-95BDAD54F8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74FD62-BE35-2F14-C9C2-63929CDFBFE1}"/>
              </a:ext>
            </a:extLst>
          </p:cNvPr>
          <p:cNvSpPr>
            <a:spLocks noGrp="1"/>
          </p:cNvSpPr>
          <p:nvPr>
            <p:ph type="dt" sz="half" idx="10"/>
          </p:nvPr>
        </p:nvSpPr>
        <p:spPr/>
        <p:txBody>
          <a:bodyPr/>
          <a:lstStyle/>
          <a:p>
            <a:fld id="{0BDC4764-F656-4735-9820-9886F8DF1D6A}" type="datetime1">
              <a:rPr lang="en-US" smtClean="0"/>
              <a:t>10/10/2024</a:t>
            </a:fld>
            <a:endParaRPr lang="en-US" dirty="0"/>
          </a:p>
        </p:txBody>
      </p:sp>
      <p:sp>
        <p:nvSpPr>
          <p:cNvPr id="8" name="Footer Placeholder 7">
            <a:extLst>
              <a:ext uri="{FF2B5EF4-FFF2-40B4-BE49-F238E27FC236}">
                <a16:creationId xmlns:a16="http://schemas.microsoft.com/office/drawing/2014/main" id="{0D6E6309-FFFF-0ECC-1AE5-69DC1F1637BD}"/>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05F3BA2D-FA9F-4EBB-ABA6-1D0A14142B91}"/>
              </a:ext>
            </a:extLst>
          </p:cNvPr>
          <p:cNvSpPr>
            <a:spLocks noGrp="1"/>
          </p:cNvSpPr>
          <p:nvPr>
            <p:ph type="sldNum" sz="quarter" idx="12"/>
          </p:nvPr>
        </p:nvSpPr>
        <p:spPr/>
        <p:txBody>
          <a:bodyPr/>
          <a:lstStyle/>
          <a:p>
            <a:fld id="{C68AC1EC-23E2-4F0E-A5A4-674EC8DB954E}" type="slidenum">
              <a:rPr lang="en-US" smtClean="0"/>
              <a:pPr/>
              <a:t>‹#›</a:t>
            </a:fld>
            <a:endParaRPr lang="en-US"/>
          </a:p>
        </p:txBody>
      </p:sp>
    </p:spTree>
    <p:extLst>
      <p:ext uri="{BB962C8B-B14F-4D97-AF65-F5344CB8AC3E}">
        <p14:creationId xmlns:p14="http://schemas.microsoft.com/office/powerpoint/2010/main" val="359229708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E47B-2271-72DF-011B-93AF88158F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024639-3F7C-5037-1A41-7DBFE108F4F6}"/>
              </a:ext>
            </a:extLst>
          </p:cNvPr>
          <p:cNvSpPr>
            <a:spLocks noGrp="1"/>
          </p:cNvSpPr>
          <p:nvPr>
            <p:ph type="dt" sz="half" idx="10"/>
          </p:nvPr>
        </p:nvSpPr>
        <p:spPr/>
        <p:txBody>
          <a:bodyPr/>
          <a:lstStyle/>
          <a:p>
            <a:fld id="{5892AC11-ACC3-4129-BBD7-C580BF1A4EE7}" type="datetime1">
              <a:rPr lang="en-US" smtClean="0"/>
              <a:t>10/10/2024</a:t>
            </a:fld>
            <a:endParaRPr lang="en-US"/>
          </a:p>
        </p:txBody>
      </p:sp>
      <p:sp>
        <p:nvSpPr>
          <p:cNvPr id="4" name="Footer Placeholder 3">
            <a:extLst>
              <a:ext uri="{FF2B5EF4-FFF2-40B4-BE49-F238E27FC236}">
                <a16:creationId xmlns:a16="http://schemas.microsoft.com/office/drawing/2014/main" id="{D3B8B8AB-2343-F57F-BB77-F6469D2986B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7DE691CD-C91D-15E9-B266-FAC6599D32AA}"/>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998688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3599C-0C5D-47ED-98F7-466F7CE22D13}"/>
              </a:ext>
            </a:extLst>
          </p:cNvPr>
          <p:cNvSpPr>
            <a:spLocks noGrp="1"/>
          </p:cNvSpPr>
          <p:nvPr>
            <p:ph type="dt" sz="half" idx="10"/>
          </p:nvPr>
        </p:nvSpPr>
        <p:spPr/>
        <p:txBody>
          <a:bodyPr/>
          <a:lstStyle/>
          <a:p>
            <a:fld id="{6D80F7F3-E406-44E2-93AF-674B3F1A2E51}" type="datetime1">
              <a:rPr lang="en-US" smtClean="0"/>
              <a:t>10/10/2024</a:t>
            </a:fld>
            <a:endParaRPr lang="en-US"/>
          </a:p>
        </p:txBody>
      </p:sp>
      <p:sp>
        <p:nvSpPr>
          <p:cNvPr id="3" name="Footer Placeholder 2">
            <a:extLst>
              <a:ext uri="{FF2B5EF4-FFF2-40B4-BE49-F238E27FC236}">
                <a16:creationId xmlns:a16="http://schemas.microsoft.com/office/drawing/2014/main" id="{6BAD3CE1-554A-7F6A-7709-19F3ED8990F0}"/>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D10E8779-E85A-2C6E-B76A-E0DD1EB10A4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729564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91B5-7C36-6BC4-F201-488FF8ABA2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3AF899-88BC-3559-C9C5-6FF6A227EA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3D8F00-FB38-409E-75D6-8E776C47C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24570C-B7FF-562C-FCC4-8A5B8E5AF66E}"/>
              </a:ext>
            </a:extLst>
          </p:cNvPr>
          <p:cNvSpPr>
            <a:spLocks noGrp="1"/>
          </p:cNvSpPr>
          <p:nvPr>
            <p:ph type="dt" sz="half" idx="10"/>
          </p:nvPr>
        </p:nvSpPr>
        <p:spPr/>
        <p:txBody>
          <a:bodyPr/>
          <a:lstStyle/>
          <a:p>
            <a:fld id="{0BDC4764-F656-4735-9820-9886F8DF1D6A}" type="datetime1">
              <a:rPr lang="en-US" smtClean="0"/>
              <a:t>10/10/2024</a:t>
            </a:fld>
            <a:endParaRPr lang="en-US" dirty="0"/>
          </a:p>
        </p:txBody>
      </p:sp>
      <p:sp>
        <p:nvSpPr>
          <p:cNvPr id="6" name="Footer Placeholder 5">
            <a:extLst>
              <a:ext uri="{FF2B5EF4-FFF2-40B4-BE49-F238E27FC236}">
                <a16:creationId xmlns:a16="http://schemas.microsoft.com/office/drawing/2014/main" id="{6492ED18-60A2-4375-6036-7242FE8D070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A566F802-3A2B-90EF-D36E-3739E976AE73}"/>
              </a:ext>
            </a:extLst>
          </p:cNvPr>
          <p:cNvSpPr>
            <a:spLocks noGrp="1"/>
          </p:cNvSpPr>
          <p:nvPr>
            <p:ph type="sldNum" sz="quarter" idx="12"/>
          </p:nvPr>
        </p:nvSpPr>
        <p:spPr/>
        <p:txBody>
          <a:bodyPr/>
          <a:lstStyle/>
          <a:p>
            <a:fld id="{C68AC1EC-23E2-4F0E-A5A4-674EC8DB954E}" type="slidenum">
              <a:rPr lang="en-US" smtClean="0"/>
              <a:pPr/>
              <a:t>‹#›</a:t>
            </a:fld>
            <a:endParaRPr lang="en-US"/>
          </a:p>
        </p:txBody>
      </p:sp>
    </p:spTree>
    <p:extLst>
      <p:ext uri="{BB962C8B-B14F-4D97-AF65-F5344CB8AC3E}">
        <p14:creationId xmlns:p14="http://schemas.microsoft.com/office/powerpoint/2010/main" val="81608273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CE24-2B12-0AD7-4A2D-33DE886931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D98232-B0F4-CB8A-0CED-EF3869D36A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38D57B-393C-0F53-C8CF-8D5A3AFFA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1AD-5711-5539-93A4-5C61CC2CDE17}"/>
              </a:ext>
            </a:extLst>
          </p:cNvPr>
          <p:cNvSpPr>
            <a:spLocks noGrp="1"/>
          </p:cNvSpPr>
          <p:nvPr>
            <p:ph type="dt" sz="half" idx="10"/>
          </p:nvPr>
        </p:nvSpPr>
        <p:spPr/>
        <p:txBody>
          <a:bodyPr/>
          <a:lstStyle/>
          <a:p>
            <a:fld id="{3DF7BC28-59DE-4F83-B4A1-497203279FAD}" type="datetime1">
              <a:rPr lang="en-US" smtClean="0"/>
              <a:t>10/10/2024</a:t>
            </a:fld>
            <a:endParaRPr lang="en-US"/>
          </a:p>
        </p:txBody>
      </p:sp>
      <p:sp>
        <p:nvSpPr>
          <p:cNvPr id="6" name="Footer Placeholder 5">
            <a:extLst>
              <a:ext uri="{FF2B5EF4-FFF2-40B4-BE49-F238E27FC236}">
                <a16:creationId xmlns:a16="http://schemas.microsoft.com/office/drawing/2014/main" id="{4A4458EF-FD6A-3CE2-C4BC-689074C0261F}"/>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3DC8E64-0B64-5F67-7D19-BB639538CA1F}"/>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29926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6FE43-AD1F-264B-0081-CC2A9637A3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E12875-D5D0-8672-3C6D-E08A7293FA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E24000-0879-15B4-D543-D91D33612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DC4764-F656-4735-9820-9886F8DF1D6A}" type="datetime1">
              <a:rPr lang="en-US" smtClean="0"/>
              <a:t>10/10/2024</a:t>
            </a:fld>
            <a:endParaRPr lang="en-US" dirty="0"/>
          </a:p>
        </p:txBody>
      </p:sp>
      <p:sp>
        <p:nvSpPr>
          <p:cNvPr id="5" name="Footer Placeholder 4">
            <a:extLst>
              <a:ext uri="{FF2B5EF4-FFF2-40B4-BE49-F238E27FC236}">
                <a16:creationId xmlns:a16="http://schemas.microsoft.com/office/drawing/2014/main" id="{CA6F8E85-542D-DFC5-6ABB-5803DC82C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46C56E-3212-AF1C-1E27-E9E10ED096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179159551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EA76-F507-A536-F360-1E352F106F30}"/>
              </a:ext>
            </a:extLst>
          </p:cNvPr>
          <p:cNvSpPr>
            <a:spLocks noGrp="1"/>
          </p:cNvSpPr>
          <p:nvPr>
            <p:ph type="ctrTitle"/>
          </p:nvPr>
        </p:nvSpPr>
        <p:spPr>
          <a:xfrm>
            <a:off x="1040860" y="2771454"/>
            <a:ext cx="10515600" cy="1735907"/>
          </a:xfrm>
        </p:spPr>
        <p:txBody>
          <a:bodyPr vert="horz" lIns="91440" tIns="45720" rIns="91440" bIns="45720" rtlCol="0">
            <a:normAutofit/>
          </a:bodyPr>
          <a:lstStyle/>
          <a:p>
            <a:r>
              <a:rPr lang="en-US" dirty="0"/>
              <a:t>Sri Balaji University, Pune</a:t>
            </a:r>
            <a:br>
              <a:rPr lang="en-US" sz="5200" dirty="0"/>
            </a:br>
            <a:r>
              <a:rPr lang="en-US" sz="4400" dirty="0"/>
              <a:t>“Online Library Management System”</a:t>
            </a:r>
          </a:p>
        </p:txBody>
      </p:sp>
      <p:sp>
        <p:nvSpPr>
          <p:cNvPr id="3" name="Subtitle 2">
            <a:extLst>
              <a:ext uri="{FF2B5EF4-FFF2-40B4-BE49-F238E27FC236}">
                <a16:creationId xmlns:a16="http://schemas.microsoft.com/office/drawing/2014/main" id="{15F8F02B-6425-FC65-6835-88BC1020CBF1}"/>
              </a:ext>
            </a:extLst>
          </p:cNvPr>
          <p:cNvSpPr>
            <a:spLocks noGrp="1"/>
          </p:cNvSpPr>
          <p:nvPr>
            <p:ph type="subTitle" idx="1"/>
          </p:nvPr>
        </p:nvSpPr>
        <p:spPr>
          <a:xfrm>
            <a:off x="6935821" y="4814727"/>
            <a:ext cx="5001620" cy="1735907"/>
          </a:xfrm>
        </p:spPr>
        <p:txBody>
          <a:bodyPr vert="horz" lIns="91440" tIns="45720" rIns="91440" bIns="45720" rtlCol="0">
            <a:noAutofit/>
          </a:bodyPr>
          <a:lstStyle/>
          <a:p>
            <a:r>
              <a:rPr lang="en-US" b="1" dirty="0"/>
              <a:t>Presented By:-</a:t>
            </a:r>
          </a:p>
          <a:p>
            <a:r>
              <a:rPr lang="en-US" b="1" dirty="0"/>
              <a:t>Nitin Yadav (MCA2302015)</a:t>
            </a:r>
          </a:p>
          <a:p>
            <a:r>
              <a:rPr lang="en-US" b="1" dirty="0"/>
              <a:t>        Shyam Thakkar (MCA2302036)</a:t>
            </a:r>
          </a:p>
          <a:p>
            <a:r>
              <a:rPr lang="en-US" b="1" dirty="0"/>
              <a:t>      Tanmay </a:t>
            </a:r>
            <a:r>
              <a:rPr lang="en-US" b="1" dirty="0" err="1"/>
              <a:t>Hande</a:t>
            </a:r>
            <a:r>
              <a:rPr lang="en-US" b="1" dirty="0"/>
              <a:t> (MCA2302094)</a:t>
            </a:r>
          </a:p>
        </p:txBody>
      </p:sp>
      <p:sp>
        <p:nvSpPr>
          <p:cNvPr id="28" name="TextBox 27">
            <a:extLst>
              <a:ext uri="{FF2B5EF4-FFF2-40B4-BE49-F238E27FC236}">
                <a16:creationId xmlns:a16="http://schemas.microsoft.com/office/drawing/2014/main" id="{4AC3CEB0-699C-911D-AF6D-447BFB237182}"/>
              </a:ext>
            </a:extLst>
          </p:cNvPr>
          <p:cNvSpPr txBox="1"/>
          <p:nvPr/>
        </p:nvSpPr>
        <p:spPr>
          <a:xfrm>
            <a:off x="953311" y="4851683"/>
            <a:ext cx="3385225" cy="830997"/>
          </a:xfrm>
          <a:prstGeom prst="rect">
            <a:avLst/>
          </a:prstGeom>
          <a:noFill/>
        </p:spPr>
        <p:txBody>
          <a:bodyPr wrap="square" rtlCol="0">
            <a:spAutoFit/>
          </a:bodyPr>
          <a:lstStyle/>
          <a:p>
            <a:r>
              <a:rPr lang="en-IN" sz="2400" b="1" dirty="0"/>
              <a:t>Project Guide:-</a:t>
            </a:r>
          </a:p>
          <a:p>
            <a:r>
              <a:rPr lang="en-IN" sz="2400" b="1" dirty="0"/>
              <a:t>Prof. </a:t>
            </a:r>
            <a:r>
              <a:rPr lang="en-IN" sz="2400" b="1" dirty="0" err="1"/>
              <a:t>Rajasmita</a:t>
            </a:r>
            <a:r>
              <a:rPr lang="en-IN" sz="2400" b="1" dirty="0"/>
              <a:t> Panda</a:t>
            </a:r>
          </a:p>
        </p:txBody>
      </p:sp>
      <p:pic>
        <p:nvPicPr>
          <p:cNvPr id="6" name="Picture 5">
            <a:extLst>
              <a:ext uri="{FF2B5EF4-FFF2-40B4-BE49-F238E27FC236}">
                <a16:creationId xmlns:a16="http://schemas.microsoft.com/office/drawing/2014/main" id="{176B2FEF-C2B9-546E-DF7B-64D7FD475BA2}"/>
              </a:ext>
            </a:extLst>
          </p:cNvPr>
          <p:cNvPicPr>
            <a:picLocks noChangeAspect="1"/>
          </p:cNvPicPr>
          <p:nvPr/>
        </p:nvPicPr>
        <p:blipFill>
          <a:blip r:embed="rId2"/>
          <a:srcRect r="295" b="295"/>
          <a:stretch/>
        </p:blipFill>
        <p:spPr>
          <a:xfrm>
            <a:off x="4484450" y="307366"/>
            <a:ext cx="2626469" cy="1910540"/>
          </a:xfrm>
          <a:prstGeom prst="rect">
            <a:avLst/>
          </a:prstGeom>
          <a:solidFill>
            <a:schemeClr val="bg1"/>
          </a:solidFill>
        </p:spPr>
      </p:pic>
    </p:spTree>
    <p:extLst>
      <p:ext uri="{BB962C8B-B14F-4D97-AF65-F5344CB8AC3E}">
        <p14:creationId xmlns:p14="http://schemas.microsoft.com/office/powerpoint/2010/main" val="3819352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552535-C205-2F6C-DEE9-D64D636A46BE}"/>
              </a:ext>
            </a:extLst>
          </p:cNvPr>
          <p:cNvSpPr>
            <a:spLocks noGrp="1"/>
          </p:cNvSpPr>
          <p:nvPr>
            <p:ph type="title"/>
          </p:nvPr>
        </p:nvSpPr>
        <p:spPr>
          <a:xfrm>
            <a:off x="630936" y="639520"/>
            <a:ext cx="3429000" cy="1719072"/>
          </a:xfrm>
        </p:spPr>
        <p:txBody>
          <a:bodyPr anchor="b">
            <a:normAutofit/>
          </a:bodyPr>
          <a:lstStyle/>
          <a:p>
            <a:r>
              <a:rPr lang="en-IN" sz="5400"/>
              <a:t>Data Model</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79E41F-A158-A8C6-10F5-C00C905CB86A}"/>
              </a:ext>
            </a:extLst>
          </p:cNvPr>
          <p:cNvSpPr>
            <a:spLocks noGrp="1"/>
          </p:cNvSpPr>
          <p:nvPr>
            <p:ph idx="1"/>
          </p:nvPr>
        </p:nvSpPr>
        <p:spPr>
          <a:xfrm>
            <a:off x="630936" y="2807208"/>
            <a:ext cx="3429000" cy="3410712"/>
          </a:xfrm>
        </p:spPr>
        <p:txBody>
          <a:bodyPr anchor="t">
            <a:normAutofit/>
          </a:bodyPr>
          <a:lstStyle/>
          <a:p>
            <a:pPr marL="0" indent="0">
              <a:buNone/>
            </a:pPr>
            <a:r>
              <a:rPr lang="en-IN" sz="2200"/>
              <a:t>1) Student Table </a:t>
            </a:r>
          </a:p>
        </p:txBody>
      </p:sp>
      <p:pic>
        <p:nvPicPr>
          <p:cNvPr id="7" name="Picture 6" descr="A screenshot of a computer&#10;&#10;Description automatically generated">
            <a:extLst>
              <a:ext uri="{FF2B5EF4-FFF2-40B4-BE49-F238E27FC236}">
                <a16:creationId xmlns:a16="http://schemas.microsoft.com/office/drawing/2014/main" id="{81F605EE-41DD-2E73-8672-AFE9A74F454D}"/>
              </a:ext>
            </a:extLst>
          </p:cNvPr>
          <p:cNvPicPr>
            <a:picLocks noChangeAspect="1"/>
          </p:cNvPicPr>
          <p:nvPr/>
        </p:nvPicPr>
        <p:blipFill>
          <a:blip r:embed="rId2"/>
          <a:stretch>
            <a:fillRect/>
          </a:stretch>
        </p:blipFill>
        <p:spPr>
          <a:xfrm>
            <a:off x="4654296" y="1806626"/>
            <a:ext cx="6903720" cy="3244748"/>
          </a:xfrm>
          <a:prstGeom prst="rect">
            <a:avLst/>
          </a:prstGeom>
        </p:spPr>
      </p:pic>
    </p:spTree>
    <p:extLst>
      <p:ext uri="{BB962C8B-B14F-4D97-AF65-F5344CB8AC3E}">
        <p14:creationId xmlns:p14="http://schemas.microsoft.com/office/powerpoint/2010/main" val="1401834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D2607-0F7D-1ADF-11A6-98DE47261448}"/>
              </a:ext>
            </a:extLst>
          </p:cNvPr>
          <p:cNvSpPr>
            <a:spLocks noGrp="1"/>
          </p:cNvSpPr>
          <p:nvPr>
            <p:ph type="title"/>
          </p:nvPr>
        </p:nvSpPr>
        <p:spPr>
          <a:xfrm>
            <a:off x="630936" y="639520"/>
            <a:ext cx="3429000" cy="1719072"/>
          </a:xfrm>
        </p:spPr>
        <p:txBody>
          <a:bodyPr anchor="b">
            <a:normAutofit/>
          </a:bodyPr>
          <a:lstStyle/>
          <a:p>
            <a:r>
              <a:rPr lang="en-IN" sz="5400"/>
              <a:t>Data Model</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C4C118-4443-1E3E-C37A-196AD13A47FB}"/>
              </a:ext>
            </a:extLst>
          </p:cNvPr>
          <p:cNvSpPr>
            <a:spLocks noGrp="1"/>
          </p:cNvSpPr>
          <p:nvPr>
            <p:ph idx="1"/>
          </p:nvPr>
        </p:nvSpPr>
        <p:spPr>
          <a:xfrm>
            <a:off x="630936" y="2807208"/>
            <a:ext cx="3429000" cy="3410712"/>
          </a:xfrm>
        </p:spPr>
        <p:txBody>
          <a:bodyPr anchor="t">
            <a:normAutofit/>
          </a:bodyPr>
          <a:lstStyle/>
          <a:p>
            <a:pPr marL="0" indent="0">
              <a:buNone/>
            </a:pPr>
            <a:r>
              <a:rPr lang="en-IN" sz="2200"/>
              <a:t>2)Issued Book Table</a:t>
            </a:r>
          </a:p>
        </p:txBody>
      </p:sp>
      <p:pic>
        <p:nvPicPr>
          <p:cNvPr id="7" name="Picture 6" descr="A screenshot of a computer&#10;&#10;Description automatically generated">
            <a:extLst>
              <a:ext uri="{FF2B5EF4-FFF2-40B4-BE49-F238E27FC236}">
                <a16:creationId xmlns:a16="http://schemas.microsoft.com/office/drawing/2014/main" id="{67F2C1D5-7872-643C-A187-54677EF90216}"/>
              </a:ext>
            </a:extLst>
          </p:cNvPr>
          <p:cNvPicPr>
            <a:picLocks noChangeAspect="1"/>
          </p:cNvPicPr>
          <p:nvPr/>
        </p:nvPicPr>
        <p:blipFill>
          <a:blip r:embed="rId2"/>
          <a:stretch>
            <a:fillRect/>
          </a:stretch>
        </p:blipFill>
        <p:spPr>
          <a:xfrm>
            <a:off x="4654296" y="2091404"/>
            <a:ext cx="6903720" cy="2675191"/>
          </a:xfrm>
          <a:prstGeom prst="rect">
            <a:avLst/>
          </a:prstGeom>
        </p:spPr>
      </p:pic>
    </p:spTree>
    <p:extLst>
      <p:ext uri="{BB962C8B-B14F-4D97-AF65-F5344CB8AC3E}">
        <p14:creationId xmlns:p14="http://schemas.microsoft.com/office/powerpoint/2010/main" val="50300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D2607-0F7D-1ADF-11A6-98DE47261448}"/>
              </a:ext>
            </a:extLst>
          </p:cNvPr>
          <p:cNvSpPr>
            <a:spLocks noGrp="1"/>
          </p:cNvSpPr>
          <p:nvPr>
            <p:ph type="title"/>
          </p:nvPr>
        </p:nvSpPr>
        <p:spPr>
          <a:xfrm>
            <a:off x="630936" y="639520"/>
            <a:ext cx="3429000" cy="1719072"/>
          </a:xfrm>
        </p:spPr>
        <p:txBody>
          <a:bodyPr anchor="b">
            <a:normAutofit/>
          </a:bodyPr>
          <a:lstStyle/>
          <a:p>
            <a:r>
              <a:rPr lang="en-IN" sz="5400"/>
              <a:t>Data Model</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C4C118-4443-1E3E-C37A-196AD13A47FB}"/>
              </a:ext>
            </a:extLst>
          </p:cNvPr>
          <p:cNvSpPr>
            <a:spLocks noGrp="1"/>
          </p:cNvSpPr>
          <p:nvPr>
            <p:ph idx="1"/>
          </p:nvPr>
        </p:nvSpPr>
        <p:spPr>
          <a:xfrm>
            <a:off x="630936" y="2807208"/>
            <a:ext cx="3429000" cy="3410712"/>
          </a:xfrm>
        </p:spPr>
        <p:txBody>
          <a:bodyPr anchor="t">
            <a:normAutofit/>
          </a:bodyPr>
          <a:lstStyle/>
          <a:p>
            <a:pPr marL="0" indent="0">
              <a:buNone/>
            </a:pPr>
            <a:r>
              <a:rPr lang="en-IN" sz="2200"/>
              <a:t>3) Category Table </a:t>
            </a:r>
          </a:p>
        </p:txBody>
      </p:sp>
      <p:pic>
        <p:nvPicPr>
          <p:cNvPr id="7" name="Picture 6" descr="A screenshot of a computer&#10;&#10;Description automatically generated">
            <a:extLst>
              <a:ext uri="{FF2B5EF4-FFF2-40B4-BE49-F238E27FC236}">
                <a16:creationId xmlns:a16="http://schemas.microsoft.com/office/drawing/2014/main" id="{C9EC0961-1EB4-8B2D-4842-E4EBCCB1F47D}"/>
              </a:ext>
            </a:extLst>
          </p:cNvPr>
          <p:cNvPicPr>
            <a:picLocks noChangeAspect="1"/>
          </p:cNvPicPr>
          <p:nvPr/>
        </p:nvPicPr>
        <p:blipFill>
          <a:blip r:embed="rId2"/>
          <a:stretch>
            <a:fillRect/>
          </a:stretch>
        </p:blipFill>
        <p:spPr>
          <a:xfrm>
            <a:off x="4654296" y="2384812"/>
            <a:ext cx="6903720" cy="2088375"/>
          </a:xfrm>
          <a:prstGeom prst="rect">
            <a:avLst/>
          </a:prstGeom>
        </p:spPr>
      </p:pic>
    </p:spTree>
    <p:extLst>
      <p:ext uri="{BB962C8B-B14F-4D97-AF65-F5344CB8AC3E}">
        <p14:creationId xmlns:p14="http://schemas.microsoft.com/office/powerpoint/2010/main" val="1317464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D2607-0F7D-1ADF-11A6-98DE47261448}"/>
              </a:ext>
            </a:extLst>
          </p:cNvPr>
          <p:cNvSpPr>
            <a:spLocks noGrp="1"/>
          </p:cNvSpPr>
          <p:nvPr>
            <p:ph type="title"/>
          </p:nvPr>
        </p:nvSpPr>
        <p:spPr>
          <a:xfrm>
            <a:off x="630936" y="639520"/>
            <a:ext cx="3429000" cy="1719072"/>
          </a:xfrm>
        </p:spPr>
        <p:txBody>
          <a:bodyPr anchor="b">
            <a:normAutofit/>
          </a:bodyPr>
          <a:lstStyle/>
          <a:p>
            <a:r>
              <a:rPr lang="en-IN" sz="5400"/>
              <a:t>Data Model</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C4C118-4443-1E3E-C37A-196AD13A47FB}"/>
              </a:ext>
            </a:extLst>
          </p:cNvPr>
          <p:cNvSpPr>
            <a:spLocks noGrp="1"/>
          </p:cNvSpPr>
          <p:nvPr>
            <p:ph idx="1"/>
          </p:nvPr>
        </p:nvSpPr>
        <p:spPr>
          <a:xfrm>
            <a:off x="630936" y="2807208"/>
            <a:ext cx="3429000" cy="3410712"/>
          </a:xfrm>
        </p:spPr>
        <p:txBody>
          <a:bodyPr anchor="t">
            <a:normAutofit/>
          </a:bodyPr>
          <a:lstStyle/>
          <a:p>
            <a:pPr marL="0" indent="0">
              <a:buNone/>
            </a:pPr>
            <a:r>
              <a:rPr lang="en-IN" sz="2200"/>
              <a:t>4) Book Table </a:t>
            </a:r>
          </a:p>
        </p:txBody>
      </p:sp>
      <p:pic>
        <p:nvPicPr>
          <p:cNvPr id="8" name="Picture 7" descr="A screenshot of a computer&#10;&#10;Description automatically generated">
            <a:extLst>
              <a:ext uri="{FF2B5EF4-FFF2-40B4-BE49-F238E27FC236}">
                <a16:creationId xmlns:a16="http://schemas.microsoft.com/office/drawing/2014/main" id="{A19D2542-B606-4A97-F56B-52E6A8018D07}"/>
              </a:ext>
            </a:extLst>
          </p:cNvPr>
          <p:cNvPicPr>
            <a:picLocks noChangeAspect="1"/>
          </p:cNvPicPr>
          <p:nvPr/>
        </p:nvPicPr>
        <p:blipFill>
          <a:blip r:embed="rId2"/>
          <a:stretch>
            <a:fillRect/>
          </a:stretch>
        </p:blipFill>
        <p:spPr>
          <a:xfrm>
            <a:off x="4654296" y="1901552"/>
            <a:ext cx="6903720" cy="3054895"/>
          </a:xfrm>
          <a:prstGeom prst="rect">
            <a:avLst/>
          </a:prstGeom>
        </p:spPr>
      </p:pic>
    </p:spTree>
    <p:extLst>
      <p:ext uri="{BB962C8B-B14F-4D97-AF65-F5344CB8AC3E}">
        <p14:creationId xmlns:p14="http://schemas.microsoft.com/office/powerpoint/2010/main" val="88749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D2607-0F7D-1ADF-11A6-98DE47261448}"/>
              </a:ext>
            </a:extLst>
          </p:cNvPr>
          <p:cNvSpPr>
            <a:spLocks noGrp="1"/>
          </p:cNvSpPr>
          <p:nvPr>
            <p:ph type="title"/>
          </p:nvPr>
        </p:nvSpPr>
        <p:spPr>
          <a:xfrm>
            <a:off x="630936" y="639520"/>
            <a:ext cx="3429000" cy="1719072"/>
          </a:xfrm>
        </p:spPr>
        <p:txBody>
          <a:bodyPr anchor="b">
            <a:normAutofit/>
          </a:bodyPr>
          <a:lstStyle/>
          <a:p>
            <a:r>
              <a:rPr lang="en-IN" sz="5400"/>
              <a:t>Data Model</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C4C118-4443-1E3E-C37A-196AD13A47FB}"/>
              </a:ext>
            </a:extLst>
          </p:cNvPr>
          <p:cNvSpPr>
            <a:spLocks noGrp="1"/>
          </p:cNvSpPr>
          <p:nvPr>
            <p:ph idx="1"/>
          </p:nvPr>
        </p:nvSpPr>
        <p:spPr>
          <a:xfrm>
            <a:off x="630936" y="2807208"/>
            <a:ext cx="3429000" cy="3410712"/>
          </a:xfrm>
        </p:spPr>
        <p:txBody>
          <a:bodyPr anchor="t">
            <a:normAutofit/>
          </a:bodyPr>
          <a:lstStyle/>
          <a:p>
            <a:pPr marL="0" indent="0">
              <a:buNone/>
            </a:pPr>
            <a:r>
              <a:rPr lang="en-IN" sz="2200"/>
              <a:t>5) Author Table </a:t>
            </a:r>
          </a:p>
        </p:txBody>
      </p:sp>
      <p:pic>
        <p:nvPicPr>
          <p:cNvPr id="8" name="Picture 7" descr="A screenshot of a computer&#10;&#10;Description automatically generated">
            <a:extLst>
              <a:ext uri="{FF2B5EF4-FFF2-40B4-BE49-F238E27FC236}">
                <a16:creationId xmlns:a16="http://schemas.microsoft.com/office/drawing/2014/main" id="{09370E7A-9F44-24E3-1F77-ECE033434BC3}"/>
              </a:ext>
            </a:extLst>
          </p:cNvPr>
          <p:cNvPicPr>
            <a:picLocks noChangeAspect="1"/>
          </p:cNvPicPr>
          <p:nvPr/>
        </p:nvPicPr>
        <p:blipFill>
          <a:blip r:embed="rId2"/>
          <a:stretch>
            <a:fillRect/>
          </a:stretch>
        </p:blipFill>
        <p:spPr>
          <a:xfrm>
            <a:off x="4654296" y="2488368"/>
            <a:ext cx="6903720" cy="1881263"/>
          </a:xfrm>
          <a:prstGeom prst="rect">
            <a:avLst/>
          </a:prstGeom>
        </p:spPr>
      </p:pic>
    </p:spTree>
    <p:extLst>
      <p:ext uri="{BB962C8B-B14F-4D97-AF65-F5344CB8AC3E}">
        <p14:creationId xmlns:p14="http://schemas.microsoft.com/office/powerpoint/2010/main" val="134827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D2607-0F7D-1ADF-11A6-98DE47261448}"/>
              </a:ext>
            </a:extLst>
          </p:cNvPr>
          <p:cNvSpPr>
            <a:spLocks noGrp="1"/>
          </p:cNvSpPr>
          <p:nvPr>
            <p:ph type="title"/>
          </p:nvPr>
        </p:nvSpPr>
        <p:spPr>
          <a:xfrm>
            <a:off x="630936" y="639520"/>
            <a:ext cx="3429000" cy="1719072"/>
          </a:xfrm>
        </p:spPr>
        <p:txBody>
          <a:bodyPr anchor="b">
            <a:normAutofit/>
          </a:bodyPr>
          <a:lstStyle/>
          <a:p>
            <a:r>
              <a:rPr lang="en-IN" sz="5400"/>
              <a:t>Data Model</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C4C118-4443-1E3E-C37A-196AD13A47FB}"/>
              </a:ext>
            </a:extLst>
          </p:cNvPr>
          <p:cNvSpPr>
            <a:spLocks noGrp="1"/>
          </p:cNvSpPr>
          <p:nvPr>
            <p:ph idx="1"/>
          </p:nvPr>
        </p:nvSpPr>
        <p:spPr>
          <a:xfrm>
            <a:off x="630936" y="2807208"/>
            <a:ext cx="3429000" cy="3410712"/>
          </a:xfrm>
        </p:spPr>
        <p:txBody>
          <a:bodyPr anchor="t">
            <a:normAutofit/>
          </a:bodyPr>
          <a:lstStyle/>
          <a:p>
            <a:pPr marL="0" indent="0">
              <a:buNone/>
            </a:pPr>
            <a:r>
              <a:rPr lang="en-IN" sz="2200"/>
              <a:t>6) Admin Table</a:t>
            </a:r>
          </a:p>
        </p:txBody>
      </p:sp>
      <p:pic>
        <p:nvPicPr>
          <p:cNvPr id="9" name="Picture 8" descr="A screenshot of a computer&#10;&#10;Description automatically generated">
            <a:extLst>
              <a:ext uri="{FF2B5EF4-FFF2-40B4-BE49-F238E27FC236}">
                <a16:creationId xmlns:a16="http://schemas.microsoft.com/office/drawing/2014/main" id="{1794024D-DDA6-7928-DA12-F92707F37991}"/>
              </a:ext>
            </a:extLst>
          </p:cNvPr>
          <p:cNvPicPr>
            <a:picLocks noChangeAspect="1"/>
          </p:cNvPicPr>
          <p:nvPr/>
        </p:nvPicPr>
        <p:blipFill>
          <a:blip r:embed="rId2"/>
          <a:stretch>
            <a:fillRect/>
          </a:stretch>
        </p:blipFill>
        <p:spPr>
          <a:xfrm>
            <a:off x="4654296" y="2263998"/>
            <a:ext cx="6903720" cy="2330004"/>
          </a:xfrm>
          <a:prstGeom prst="rect">
            <a:avLst/>
          </a:prstGeom>
        </p:spPr>
      </p:pic>
    </p:spTree>
    <p:extLst>
      <p:ext uri="{BB962C8B-B14F-4D97-AF65-F5344CB8AC3E}">
        <p14:creationId xmlns:p14="http://schemas.microsoft.com/office/powerpoint/2010/main" val="3230927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26171-7D99-ED57-3B4D-A39BAB4B40B6}"/>
              </a:ext>
            </a:extLst>
          </p:cNvPr>
          <p:cNvSpPr>
            <a:spLocks noGrp="1"/>
          </p:cNvSpPr>
          <p:nvPr>
            <p:ph type="title"/>
          </p:nvPr>
        </p:nvSpPr>
        <p:spPr>
          <a:xfrm>
            <a:off x="630936" y="639520"/>
            <a:ext cx="3429000" cy="1719072"/>
          </a:xfrm>
        </p:spPr>
        <p:txBody>
          <a:bodyPr anchor="b">
            <a:normAutofit/>
          </a:bodyPr>
          <a:lstStyle/>
          <a:p>
            <a:r>
              <a:rPr lang="en-IN" sz="5400"/>
              <a:t>System Diagram</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101648-2B1D-55FD-C18D-803773E5AE75}"/>
              </a:ext>
            </a:extLst>
          </p:cNvPr>
          <p:cNvSpPr>
            <a:spLocks noGrp="1"/>
          </p:cNvSpPr>
          <p:nvPr>
            <p:ph idx="1"/>
          </p:nvPr>
        </p:nvSpPr>
        <p:spPr>
          <a:xfrm>
            <a:off x="630936" y="2807208"/>
            <a:ext cx="3429000" cy="3410712"/>
          </a:xfrm>
        </p:spPr>
        <p:txBody>
          <a:bodyPr anchor="t">
            <a:normAutofit/>
          </a:bodyPr>
          <a:lstStyle/>
          <a:p>
            <a:pPr marL="514350" indent="-514350">
              <a:buFont typeface="+mj-lt"/>
              <a:buAutoNum type="arabicParenR" startAt="6"/>
            </a:pPr>
            <a:r>
              <a:rPr lang="en-IN" sz="2200" dirty="0"/>
              <a:t>Deployment Diagram</a:t>
            </a:r>
          </a:p>
          <a:p>
            <a:pPr marL="514350" indent="-514350">
              <a:buAutoNum type="arabicParenR" startAt="6"/>
            </a:pPr>
            <a:endParaRPr lang="en-IN" sz="2200" dirty="0"/>
          </a:p>
        </p:txBody>
      </p:sp>
      <p:pic>
        <p:nvPicPr>
          <p:cNvPr id="8" name="Picture 7" descr="UML and Design Patterns: Library Management System UML Diagrams">
            <a:extLst>
              <a:ext uri="{FF2B5EF4-FFF2-40B4-BE49-F238E27FC236}">
                <a16:creationId xmlns:a16="http://schemas.microsoft.com/office/drawing/2014/main" id="{3142C5C9-E6E6-3791-5DC8-C1083298F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54296" y="2005108"/>
            <a:ext cx="6903720" cy="2847784"/>
          </a:xfrm>
          <a:prstGeom prst="rect">
            <a:avLst/>
          </a:prstGeom>
          <a:noFill/>
        </p:spPr>
      </p:pic>
    </p:spTree>
    <p:extLst>
      <p:ext uri="{BB962C8B-B14F-4D97-AF65-F5344CB8AC3E}">
        <p14:creationId xmlns:p14="http://schemas.microsoft.com/office/powerpoint/2010/main" val="3781807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3499-2D94-B251-FA96-A78CD8D4A26F}"/>
              </a:ext>
            </a:extLst>
          </p:cNvPr>
          <p:cNvSpPr>
            <a:spLocks noGrp="1"/>
          </p:cNvSpPr>
          <p:nvPr>
            <p:ph type="title"/>
          </p:nvPr>
        </p:nvSpPr>
        <p:spPr/>
        <p:txBody>
          <a:bodyPr/>
          <a:lstStyle/>
          <a:p>
            <a:r>
              <a:rPr lang="en-IN" dirty="0"/>
              <a:t>Modules in Project</a:t>
            </a:r>
          </a:p>
        </p:txBody>
      </p:sp>
      <p:graphicFrame>
        <p:nvGraphicFramePr>
          <p:cNvPr id="15" name="Content Placeholder 2">
            <a:extLst>
              <a:ext uri="{FF2B5EF4-FFF2-40B4-BE49-F238E27FC236}">
                <a16:creationId xmlns:a16="http://schemas.microsoft.com/office/drawing/2014/main" id="{96958D96-19E0-AF30-D76F-EA9B974C2FA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0764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A96D0-6B06-3A9F-CC1F-C20D2705C85D}"/>
              </a:ext>
            </a:extLst>
          </p:cNvPr>
          <p:cNvSpPr>
            <a:spLocks noGrp="1"/>
          </p:cNvSpPr>
          <p:nvPr>
            <p:ph type="title"/>
          </p:nvPr>
        </p:nvSpPr>
        <p:spPr>
          <a:xfrm>
            <a:off x="630936" y="639520"/>
            <a:ext cx="3429000" cy="1719072"/>
          </a:xfrm>
        </p:spPr>
        <p:txBody>
          <a:bodyPr anchor="b">
            <a:normAutofit/>
          </a:bodyPr>
          <a:lstStyle/>
          <a:p>
            <a:r>
              <a:rPr lang="en-IN" sz="5400"/>
              <a:t>User Interface</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81C422-4269-845D-4207-3A970FB1D44F}"/>
              </a:ext>
            </a:extLst>
          </p:cNvPr>
          <p:cNvSpPr>
            <a:spLocks noGrp="1"/>
          </p:cNvSpPr>
          <p:nvPr>
            <p:ph idx="1"/>
          </p:nvPr>
        </p:nvSpPr>
        <p:spPr>
          <a:xfrm>
            <a:off x="630936" y="2807208"/>
            <a:ext cx="3429000" cy="3410712"/>
          </a:xfrm>
        </p:spPr>
        <p:txBody>
          <a:bodyPr anchor="t">
            <a:normAutofit/>
          </a:bodyPr>
          <a:lstStyle/>
          <a:p>
            <a:pPr marL="514350" indent="-514350">
              <a:buAutoNum type="arabicParenR"/>
            </a:pPr>
            <a:r>
              <a:rPr lang="en-IN" sz="2200" dirty="0"/>
              <a:t>User Registration Form</a:t>
            </a:r>
          </a:p>
          <a:p>
            <a:pPr marL="514350" indent="-514350">
              <a:buAutoNum type="arabicParenR"/>
            </a:pPr>
            <a:endParaRPr lang="en-IN" sz="2200" dirty="0"/>
          </a:p>
        </p:txBody>
      </p:sp>
      <p:pic>
        <p:nvPicPr>
          <p:cNvPr id="8" name="Picture 7" descr="A screenshot of a computer&#10;&#10;Description automatically generated">
            <a:extLst>
              <a:ext uri="{FF2B5EF4-FFF2-40B4-BE49-F238E27FC236}">
                <a16:creationId xmlns:a16="http://schemas.microsoft.com/office/drawing/2014/main" id="{4E2887BB-99B4-7049-1D05-108DDDC2FE83}"/>
              </a:ext>
            </a:extLst>
          </p:cNvPr>
          <p:cNvPicPr>
            <a:picLocks noChangeAspect="1"/>
          </p:cNvPicPr>
          <p:nvPr/>
        </p:nvPicPr>
        <p:blipFill>
          <a:blip r:embed="rId2"/>
          <a:stretch>
            <a:fillRect/>
          </a:stretch>
        </p:blipFill>
        <p:spPr>
          <a:xfrm>
            <a:off x="4654296" y="1012698"/>
            <a:ext cx="6903720" cy="4832603"/>
          </a:xfrm>
          <a:prstGeom prst="rect">
            <a:avLst/>
          </a:prstGeom>
        </p:spPr>
      </p:pic>
    </p:spTree>
    <p:extLst>
      <p:ext uri="{BB962C8B-B14F-4D97-AF65-F5344CB8AC3E}">
        <p14:creationId xmlns:p14="http://schemas.microsoft.com/office/powerpoint/2010/main" val="1947706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A96D0-6B06-3A9F-CC1F-C20D2705C85D}"/>
              </a:ext>
            </a:extLst>
          </p:cNvPr>
          <p:cNvSpPr>
            <a:spLocks noGrp="1"/>
          </p:cNvSpPr>
          <p:nvPr>
            <p:ph type="title"/>
          </p:nvPr>
        </p:nvSpPr>
        <p:spPr>
          <a:xfrm>
            <a:off x="630936" y="639520"/>
            <a:ext cx="3429000" cy="1719072"/>
          </a:xfrm>
        </p:spPr>
        <p:txBody>
          <a:bodyPr anchor="b">
            <a:normAutofit/>
          </a:bodyPr>
          <a:lstStyle/>
          <a:p>
            <a:r>
              <a:rPr lang="en-IN" sz="5400"/>
              <a:t>User Interface</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81C422-4269-845D-4207-3A970FB1D44F}"/>
              </a:ext>
            </a:extLst>
          </p:cNvPr>
          <p:cNvSpPr>
            <a:spLocks noGrp="1"/>
          </p:cNvSpPr>
          <p:nvPr>
            <p:ph idx="1"/>
          </p:nvPr>
        </p:nvSpPr>
        <p:spPr>
          <a:xfrm>
            <a:off x="630936" y="2807208"/>
            <a:ext cx="3429000" cy="3410712"/>
          </a:xfrm>
        </p:spPr>
        <p:txBody>
          <a:bodyPr anchor="t">
            <a:normAutofit/>
          </a:bodyPr>
          <a:lstStyle/>
          <a:p>
            <a:pPr marL="514350" indent="-514350">
              <a:buFont typeface="+mj-lt"/>
              <a:buAutoNum type="arabicParenR" startAt="2"/>
            </a:pPr>
            <a:r>
              <a:rPr lang="en-IN" sz="2200" dirty="0"/>
              <a:t>User Login Form</a:t>
            </a:r>
          </a:p>
          <a:p>
            <a:pPr marL="514350" indent="-514350">
              <a:buAutoNum type="arabicParenR" startAt="2"/>
            </a:pPr>
            <a:endParaRPr lang="en-IN" sz="2200" dirty="0"/>
          </a:p>
        </p:txBody>
      </p:sp>
      <p:pic>
        <p:nvPicPr>
          <p:cNvPr id="7" name="Picture 6" descr="A screenshot of a computer&#10;&#10;Description automatically generated">
            <a:extLst>
              <a:ext uri="{FF2B5EF4-FFF2-40B4-BE49-F238E27FC236}">
                <a16:creationId xmlns:a16="http://schemas.microsoft.com/office/drawing/2014/main" id="{DA92FF3F-5AA4-7FE5-5267-A2BC7CCC0B04}"/>
              </a:ext>
            </a:extLst>
          </p:cNvPr>
          <p:cNvPicPr>
            <a:picLocks noChangeAspect="1"/>
          </p:cNvPicPr>
          <p:nvPr/>
        </p:nvPicPr>
        <p:blipFill>
          <a:blip r:embed="rId2"/>
          <a:stretch>
            <a:fillRect/>
          </a:stretch>
        </p:blipFill>
        <p:spPr>
          <a:xfrm>
            <a:off x="4654296" y="1185291"/>
            <a:ext cx="6903720" cy="4487418"/>
          </a:xfrm>
          <a:prstGeom prst="rect">
            <a:avLst/>
          </a:prstGeom>
        </p:spPr>
      </p:pic>
    </p:spTree>
    <p:extLst>
      <p:ext uri="{BB962C8B-B14F-4D97-AF65-F5344CB8AC3E}">
        <p14:creationId xmlns:p14="http://schemas.microsoft.com/office/powerpoint/2010/main" val="382757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3353CA75-71F5-4D1E-9B90-9320F158D5DB}"/>
              </a:ext>
            </a:extLst>
          </p:cNvPr>
          <p:cNvSpPr>
            <a:spLocks noGrp="1"/>
          </p:cNvSpPr>
          <p:nvPr>
            <p:ph type="ftr" sz="quarter" idx="11"/>
          </p:nvPr>
        </p:nvSpPr>
        <p:spPr>
          <a:xfrm>
            <a:off x="6523149" y="6356350"/>
            <a:ext cx="4256467" cy="365125"/>
          </a:xfrm>
        </p:spPr>
        <p:txBody>
          <a:bodyPr>
            <a:normAutofit/>
          </a:bodyPr>
          <a:lstStyle/>
          <a:p>
            <a:pPr algn="l">
              <a:spcAft>
                <a:spcPts val="600"/>
              </a:spcAft>
            </a:pPr>
            <a:r>
              <a:rPr lang="en-US">
                <a:solidFill>
                  <a:srgbClr val="FFFFFF"/>
                </a:solidFill>
              </a:rPr>
              <a:t>Sample Footer Text</a:t>
            </a:r>
          </a:p>
        </p:txBody>
      </p:sp>
      <p:sp>
        <p:nvSpPr>
          <p:cNvPr id="6" name="Slide Number Placeholder 5">
            <a:extLst>
              <a:ext uri="{FF2B5EF4-FFF2-40B4-BE49-F238E27FC236}">
                <a16:creationId xmlns:a16="http://schemas.microsoft.com/office/drawing/2014/main" id="{43EB1BBF-AC3B-3457-6E13-8DF535F6C4F8}"/>
              </a:ext>
            </a:extLst>
          </p:cNvPr>
          <p:cNvSpPr>
            <a:spLocks noGrp="1"/>
          </p:cNvSpPr>
          <p:nvPr>
            <p:ph type="sldNum" sz="quarter" idx="12"/>
          </p:nvPr>
        </p:nvSpPr>
        <p:spPr>
          <a:xfrm>
            <a:off x="10515600" y="6356350"/>
            <a:ext cx="1462825" cy="365125"/>
          </a:xfrm>
        </p:spPr>
        <p:txBody>
          <a:bodyPr>
            <a:normAutofit/>
          </a:bodyPr>
          <a:lstStyle/>
          <a:p>
            <a:pPr>
              <a:spcAft>
                <a:spcPts val="600"/>
              </a:spcAft>
            </a:pPr>
            <a:fld id="{C68AC1EC-23E2-4F0E-A5A4-674EC8DB954E}" type="slidenum">
              <a:rPr lang="en-US" smtClean="0">
                <a:solidFill>
                  <a:srgbClr val="FFFFFF"/>
                </a:solidFill>
              </a:rPr>
              <a:pPr>
                <a:spcAft>
                  <a:spcPts val="600"/>
                </a:spcAft>
              </a:pPr>
              <a:t>2</a:t>
            </a:fld>
            <a:endParaRPr lang="en-US">
              <a:solidFill>
                <a:srgbClr val="FFFFFF"/>
              </a:solidFill>
            </a:endParaRPr>
          </a:p>
        </p:txBody>
      </p:sp>
      <p:pic>
        <p:nvPicPr>
          <p:cNvPr id="8" name="Picture 7" descr="Books stacked on a table">
            <a:extLst>
              <a:ext uri="{FF2B5EF4-FFF2-40B4-BE49-F238E27FC236}">
                <a16:creationId xmlns:a16="http://schemas.microsoft.com/office/drawing/2014/main" id="{BD79DFB2-4BAC-92EE-8060-5F00325CE392}"/>
              </a:ext>
            </a:extLst>
          </p:cNvPr>
          <p:cNvPicPr>
            <a:picLocks noChangeAspect="1"/>
          </p:cNvPicPr>
          <p:nvPr/>
        </p:nvPicPr>
        <p:blipFill>
          <a:blip r:embed="rId2"/>
          <a:srcRect l="20368" r="20366" b="-1"/>
          <a:stretch/>
        </p:blipFill>
        <p:spPr>
          <a:xfrm>
            <a:off x="0" y="0"/>
            <a:ext cx="12192000" cy="6857990"/>
          </a:xfrm>
          <a:prstGeom prst="rect">
            <a:avLst/>
          </a:prstGeom>
        </p:spPr>
      </p:pic>
      <p:sp>
        <p:nvSpPr>
          <p:cNvPr id="3" name="Content Placeholder 2">
            <a:extLst>
              <a:ext uri="{FF2B5EF4-FFF2-40B4-BE49-F238E27FC236}">
                <a16:creationId xmlns:a16="http://schemas.microsoft.com/office/drawing/2014/main" id="{1A70A69A-C28C-0700-24F7-1A810A8077AC}"/>
              </a:ext>
            </a:extLst>
          </p:cNvPr>
          <p:cNvSpPr>
            <a:spLocks noGrp="1"/>
          </p:cNvSpPr>
          <p:nvPr>
            <p:ph idx="1"/>
          </p:nvPr>
        </p:nvSpPr>
        <p:spPr>
          <a:xfrm>
            <a:off x="654792" y="1142997"/>
            <a:ext cx="10465291" cy="3083668"/>
          </a:xfrm>
        </p:spPr>
        <p:txBody>
          <a:bodyPr anchor="ctr">
            <a:noAutofit/>
          </a:bodyPr>
          <a:lstStyle/>
          <a:p>
            <a:pPr>
              <a:buFont typeface="Wingdings" panose="05000000000000000000" pitchFamily="2" charset="2"/>
              <a:buChar char="Ø"/>
            </a:pPr>
            <a:r>
              <a:rPr lang="en-US" sz="2000" dirty="0"/>
              <a:t>This system proves to be a significant improvement over the traditional manual processes. </a:t>
            </a:r>
          </a:p>
          <a:p>
            <a:pPr>
              <a:buFont typeface="Wingdings" panose="05000000000000000000" pitchFamily="2" charset="2"/>
              <a:buChar char="Ø"/>
            </a:pPr>
            <a:r>
              <a:rPr lang="en-US" sz="2000" dirty="0"/>
              <a:t>Library staff can manage book inventories, track user transactions, and maintain records efficiently. </a:t>
            </a:r>
          </a:p>
          <a:p>
            <a:pPr>
              <a:buFont typeface="Wingdings" panose="05000000000000000000" pitchFamily="2" charset="2"/>
              <a:buChar char="Ø"/>
            </a:pPr>
            <a:r>
              <a:rPr lang="en-US" sz="2000" dirty="0"/>
              <a:t>The system benefits educational institutions, public libraries, and organizations that aim to provide.</a:t>
            </a:r>
          </a:p>
          <a:p>
            <a:pPr>
              <a:buFont typeface="Wingdings" panose="05000000000000000000" pitchFamily="2" charset="2"/>
              <a:buChar char="Ø"/>
            </a:pPr>
            <a:r>
              <a:rPr lang="en-US" sz="2000" dirty="0"/>
              <a:t>The primary aim of the project is to replace the existing manual system with an automated solution that leverages computerized tools to store, retrieve, and manage valuable data for longer period</a:t>
            </a:r>
            <a:endParaRPr lang="en-IN" sz="2000" dirty="0"/>
          </a:p>
        </p:txBody>
      </p:sp>
      <p:sp>
        <p:nvSpPr>
          <p:cNvPr id="2" name="Title 1">
            <a:extLst>
              <a:ext uri="{FF2B5EF4-FFF2-40B4-BE49-F238E27FC236}">
                <a16:creationId xmlns:a16="http://schemas.microsoft.com/office/drawing/2014/main" id="{033A38A3-B014-2C99-A0AB-D7F98429A0E0}"/>
              </a:ext>
            </a:extLst>
          </p:cNvPr>
          <p:cNvSpPr>
            <a:spLocks noGrp="1"/>
          </p:cNvSpPr>
          <p:nvPr>
            <p:ph type="title"/>
          </p:nvPr>
        </p:nvSpPr>
        <p:spPr>
          <a:xfrm>
            <a:off x="3157775" y="249711"/>
            <a:ext cx="4778387" cy="780441"/>
          </a:xfrm>
        </p:spPr>
        <p:txBody>
          <a:bodyPr anchor="ctr">
            <a:normAutofit/>
          </a:bodyPr>
          <a:lstStyle/>
          <a:p>
            <a:pPr algn="ctr"/>
            <a:r>
              <a:rPr lang="en-IN" sz="4000" dirty="0"/>
              <a:t>Abstract</a:t>
            </a:r>
          </a:p>
        </p:txBody>
      </p:sp>
    </p:spTree>
    <p:extLst>
      <p:ext uri="{BB962C8B-B14F-4D97-AF65-F5344CB8AC3E}">
        <p14:creationId xmlns:p14="http://schemas.microsoft.com/office/powerpoint/2010/main" val="23167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A96D0-6B06-3A9F-CC1F-C20D2705C85D}"/>
              </a:ext>
            </a:extLst>
          </p:cNvPr>
          <p:cNvSpPr>
            <a:spLocks noGrp="1"/>
          </p:cNvSpPr>
          <p:nvPr>
            <p:ph type="title"/>
          </p:nvPr>
        </p:nvSpPr>
        <p:spPr>
          <a:xfrm>
            <a:off x="630936" y="639520"/>
            <a:ext cx="3429000" cy="1719072"/>
          </a:xfrm>
        </p:spPr>
        <p:txBody>
          <a:bodyPr anchor="b">
            <a:normAutofit/>
          </a:bodyPr>
          <a:lstStyle/>
          <a:p>
            <a:r>
              <a:rPr lang="en-IN" sz="5400"/>
              <a:t>User Interface</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81C422-4269-845D-4207-3A970FB1D44F}"/>
              </a:ext>
            </a:extLst>
          </p:cNvPr>
          <p:cNvSpPr>
            <a:spLocks noGrp="1"/>
          </p:cNvSpPr>
          <p:nvPr>
            <p:ph idx="1"/>
          </p:nvPr>
        </p:nvSpPr>
        <p:spPr>
          <a:xfrm>
            <a:off x="630936" y="2807208"/>
            <a:ext cx="3429000" cy="3410712"/>
          </a:xfrm>
        </p:spPr>
        <p:txBody>
          <a:bodyPr anchor="t">
            <a:normAutofit/>
          </a:bodyPr>
          <a:lstStyle/>
          <a:p>
            <a:pPr marL="514350" indent="-514350">
              <a:buFont typeface="+mj-lt"/>
              <a:buAutoNum type="arabicParenR" startAt="3"/>
            </a:pPr>
            <a:r>
              <a:rPr lang="en-IN" sz="2200" dirty="0"/>
              <a:t>User Dashboard Page</a:t>
            </a:r>
          </a:p>
        </p:txBody>
      </p:sp>
      <p:pic>
        <p:nvPicPr>
          <p:cNvPr id="4" name="Picture 3" descr="A screen shot of a computer&#10;&#10;Description automatically generated">
            <a:extLst>
              <a:ext uri="{FF2B5EF4-FFF2-40B4-BE49-F238E27FC236}">
                <a16:creationId xmlns:a16="http://schemas.microsoft.com/office/drawing/2014/main" id="{184E88ED-20D9-F3C8-B5FA-C32BB68CAAFB}"/>
              </a:ext>
            </a:extLst>
          </p:cNvPr>
          <p:cNvPicPr>
            <a:picLocks noChangeAspect="1"/>
          </p:cNvPicPr>
          <p:nvPr/>
        </p:nvPicPr>
        <p:blipFill>
          <a:blip r:embed="rId2"/>
          <a:stretch>
            <a:fillRect/>
          </a:stretch>
        </p:blipFill>
        <p:spPr>
          <a:xfrm>
            <a:off x="4654296" y="1815255"/>
            <a:ext cx="6903720" cy="3227489"/>
          </a:xfrm>
          <a:prstGeom prst="rect">
            <a:avLst/>
          </a:prstGeom>
        </p:spPr>
      </p:pic>
    </p:spTree>
    <p:extLst>
      <p:ext uri="{BB962C8B-B14F-4D97-AF65-F5344CB8AC3E}">
        <p14:creationId xmlns:p14="http://schemas.microsoft.com/office/powerpoint/2010/main" val="2147751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A96D0-6B06-3A9F-CC1F-C20D2705C85D}"/>
              </a:ext>
            </a:extLst>
          </p:cNvPr>
          <p:cNvSpPr>
            <a:spLocks noGrp="1"/>
          </p:cNvSpPr>
          <p:nvPr>
            <p:ph type="title"/>
          </p:nvPr>
        </p:nvSpPr>
        <p:spPr>
          <a:xfrm>
            <a:off x="630936" y="639520"/>
            <a:ext cx="3429000" cy="1719072"/>
          </a:xfrm>
        </p:spPr>
        <p:txBody>
          <a:bodyPr anchor="b">
            <a:normAutofit/>
          </a:bodyPr>
          <a:lstStyle/>
          <a:p>
            <a:r>
              <a:rPr lang="en-IN" sz="5400"/>
              <a:t>User Interface</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81C422-4269-845D-4207-3A970FB1D44F}"/>
              </a:ext>
            </a:extLst>
          </p:cNvPr>
          <p:cNvSpPr>
            <a:spLocks noGrp="1"/>
          </p:cNvSpPr>
          <p:nvPr>
            <p:ph idx="1"/>
          </p:nvPr>
        </p:nvSpPr>
        <p:spPr>
          <a:xfrm>
            <a:off x="630936" y="2807208"/>
            <a:ext cx="3429000" cy="3410712"/>
          </a:xfrm>
        </p:spPr>
        <p:txBody>
          <a:bodyPr anchor="t">
            <a:normAutofit/>
          </a:bodyPr>
          <a:lstStyle/>
          <a:p>
            <a:pPr marL="514350" indent="-514350">
              <a:buFont typeface="+mj-lt"/>
              <a:buAutoNum type="arabicParenR" startAt="4"/>
            </a:pPr>
            <a:r>
              <a:rPr lang="en-IN" sz="2200" dirty="0"/>
              <a:t>Admin Login Form</a:t>
            </a:r>
          </a:p>
          <a:p>
            <a:pPr marL="514350" indent="-514350">
              <a:buAutoNum type="arabicParenR" startAt="4"/>
            </a:pPr>
            <a:endParaRPr lang="en-IN" sz="2200" dirty="0"/>
          </a:p>
        </p:txBody>
      </p:sp>
      <p:pic>
        <p:nvPicPr>
          <p:cNvPr id="4" name="Picture 3" descr="A screenshot of a login form&#10;&#10;Description automatically generated">
            <a:extLst>
              <a:ext uri="{FF2B5EF4-FFF2-40B4-BE49-F238E27FC236}">
                <a16:creationId xmlns:a16="http://schemas.microsoft.com/office/drawing/2014/main" id="{A15A5804-CD33-DFCA-F81A-F78B4B32EDC5}"/>
              </a:ext>
            </a:extLst>
          </p:cNvPr>
          <p:cNvPicPr>
            <a:picLocks noChangeAspect="1"/>
          </p:cNvPicPr>
          <p:nvPr/>
        </p:nvPicPr>
        <p:blipFill>
          <a:blip r:embed="rId2"/>
          <a:stretch>
            <a:fillRect/>
          </a:stretch>
        </p:blipFill>
        <p:spPr>
          <a:xfrm>
            <a:off x="4059936" y="1254328"/>
            <a:ext cx="7710532" cy="4349343"/>
          </a:xfrm>
          <a:prstGeom prst="rect">
            <a:avLst/>
          </a:prstGeom>
        </p:spPr>
      </p:pic>
    </p:spTree>
    <p:extLst>
      <p:ext uri="{BB962C8B-B14F-4D97-AF65-F5344CB8AC3E}">
        <p14:creationId xmlns:p14="http://schemas.microsoft.com/office/powerpoint/2010/main" val="2434699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A96D0-6B06-3A9F-CC1F-C20D2705C85D}"/>
              </a:ext>
            </a:extLst>
          </p:cNvPr>
          <p:cNvSpPr>
            <a:spLocks noGrp="1"/>
          </p:cNvSpPr>
          <p:nvPr>
            <p:ph type="title"/>
          </p:nvPr>
        </p:nvSpPr>
        <p:spPr>
          <a:xfrm>
            <a:off x="630936" y="639520"/>
            <a:ext cx="3429000" cy="1719072"/>
          </a:xfrm>
        </p:spPr>
        <p:txBody>
          <a:bodyPr anchor="b">
            <a:normAutofit/>
          </a:bodyPr>
          <a:lstStyle/>
          <a:p>
            <a:r>
              <a:rPr lang="en-IN" sz="5400"/>
              <a:t>User Interface</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81C422-4269-845D-4207-3A970FB1D44F}"/>
              </a:ext>
            </a:extLst>
          </p:cNvPr>
          <p:cNvSpPr>
            <a:spLocks noGrp="1"/>
          </p:cNvSpPr>
          <p:nvPr>
            <p:ph idx="1"/>
          </p:nvPr>
        </p:nvSpPr>
        <p:spPr>
          <a:xfrm>
            <a:off x="630936" y="2807208"/>
            <a:ext cx="3429000" cy="3410712"/>
          </a:xfrm>
        </p:spPr>
        <p:txBody>
          <a:bodyPr anchor="t">
            <a:normAutofit/>
          </a:bodyPr>
          <a:lstStyle/>
          <a:p>
            <a:pPr marL="514350" indent="-514350">
              <a:buFont typeface="+mj-lt"/>
              <a:buAutoNum type="arabicParenR" startAt="5"/>
            </a:pPr>
            <a:r>
              <a:rPr lang="en-IN" sz="2200" dirty="0"/>
              <a:t>Admin Dashboard Page</a:t>
            </a:r>
          </a:p>
          <a:p>
            <a:pPr marL="514350" indent="-514350">
              <a:buAutoNum type="arabicParenR" startAt="5"/>
            </a:pPr>
            <a:endParaRPr lang="en-IN" sz="2200" dirty="0"/>
          </a:p>
        </p:txBody>
      </p:sp>
      <p:pic>
        <p:nvPicPr>
          <p:cNvPr id="5" name="Picture 4" descr="A screenshot of a computer">
            <a:extLst>
              <a:ext uri="{FF2B5EF4-FFF2-40B4-BE49-F238E27FC236}">
                <a16:creationId xmlns:a16="http://schemas.microsoft.com/office/drawing/2014/main" id="{24755234-EDD7-F751-E011-474AC72630A0}"/>
              </a:ext>
            </a:extLst>
          </p:cNvPr>
          <p:cNvPicPr>
            <a:picLocks noChangeAspect="1"/>
          </p:cNvPicPr>
          <p:nvPr/>
        </p:nvPicPr>
        <p:blipFill>
          <a:blip r:embed="rId2"/>
          <a:stretch>
            <a:fillRect/>
          </a:stretch>
        </p:blipFill>
        <p:spPr>
          <a:xfrm>
            <a:off x="4221804" y="640080"/>
            <a:ext cx="7587575" cy="5577840"/>
          </a:xfrm>
          <a:prstGeom prst="rect">
            <a:avLst/>
          </a:prstGeom>
        </p:spPr>
      </p:pic>
    </p:spTree>
    <p:extLst>
      <p:ext uri="{BB962C8B-B14F-4D97-AF65-F5344CB8AC3E}">
        <p14:creationId xmlns:p14="http://schemas.microsoft.com/office/powerpoint/2010/main" val="3600122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1" name="Rectangle 3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B0C65-A8D6-5F54-1824-FE8CAD5020EA}"/>
              </a:ext>
            </a:extLst>
          </p:cNvPr>
          <p:cNvSpPr>
            <a:spLocks noGrp="1"/>
          </p:cNvSpPr>
          <p:nvPr>
            <p:ph type="title"/>
          </p:nvPr>
        </p:nvSpPr>
        <p:spPr>
          <a:xfrm>
            <a:off x="761803" y="350196"/>
            <a:ext cx="4646904" cy="1624520"/>
          </a:xfrm>
        </p:spPr>
        <p:txBody>
          <a:bodyPr anchor="ctr">
            <a:normAutofit/>
          </a:bodyPr>
          <a:lstStyle/>
          <a:p>
            <a:r>
              <a:rPr lang="en-IN" sz="4000" dirty="0"/>
              <a:t>Future Scope</a:t>
            </a:r>
          </a:p>
        </p:txBody>
      </p:sp>
      <p:sp>
        <p:nvSpPr>
          <p:cNvPr id="3" name="Content Placeholder 2">
            <a:extLst>
              <a:ext uri="{FF2B5EF4-FFF2-40B4-BE49-F238E27FC236}">
                <a16:creationId xmlns:a16="http://schemas.microsoft.com/office/drawing/2014/main" id="{C4E33CDA-E9F9-8FA2-F2D4-ED90416E2AA0}"/>
              </a:ext>
            </a:extLst>
          </p:cNvPr>
          <p:cNvSpPr>
            <a:spLocks noGrp="1"/>
          </p:cNvSpPr>
          <p:nvPr>
            <p:ph idx="1"/>
          </p:nvPr>
        </p:nvSpPr>
        <p:spPr>
          <a:xfrm>
            <a:off x="761802" y="2743200"/>
            <a:ext cx="4646905" cy="3613149"/>
          </a:xfrm>
        </p:spPr>
        <p:txBody>
          <a:bodyPr anchor="ctr">
            <a:normAutofit/>
          </a:bodyPr>
          <a:lstStyle/>
          <a:p>
            <a:pPr marL="0" indent="0">
              <a:buNone/>
            </a:pPr>
            <a:r>
              <a:rPr lang="en-US" sz="2000" dirty="0">
                <a:effectLst/>
                <a:latin typeface="Arial" panose="020B0604020202020204" pitchFamily="34" charset="0"/>
                <a:ea typeface="Arial MT"/>
                <a:cs typeface="Arial MT"/>
              </a:rPr>
              <a:t>To enhance “ONLINE LIBRARY MANAGEMENT SYSTEM," several improvements can be implemented:</a:t>
            </a:r>
            <a:endParaRPr lang="en-IN" sz="2000" dirty="0">
              <a:effectLst/>
              <a:latin typeface="Arial MT"/>
              <a:ea typeface="Arial MT"/>
              <a:cs typeface="Arial MT"/>
            </a:endParaRPr>
          </a:p>
          <a:p>
            <a:pPr marL="317500" indent="0">
              <a:buNone/>
            </a:pPr>
            <a:r>
              <a:rPr lang="en-US" sz="2000" dirty="0">
                <a:effectLst/>
                <a:latin typeface="Arial" panose="020B0604020202020204" pitchFamily="34" charset="0"/>
                <a:ea typeface="Arial MT"/>
                <a:cs typeface="Arial MT"/>
              </a:rPr>
              <a:t>1. Two-Factor Authentication</a:t>
            </a:r>
            <a:endParaRPr lang="en-IN" sz="2000" dirty="0">
              <a:effectLst/>
              <a:latin typeface="Arial MT"/>
              <a:ea typeface="Arial MT"/>
              <a:cs typeface="Arial MT"/>
            </a:endParaRPr>
          </a:p>
          <a:p>
            <a:pPr marL="317500" indent="0">
              <a:buNone/>
            </a:pPr>
            <a:r>
              <a:rPr lang="en-US" sz="2000" dirty="0">
                <a:effectLst/>
                <a:latin typeface="Arial" panose="020B0604020202020204" pitchFamily="34" charset="0"/>
                <a:ea typeface="Arial MT"/>
                <a:cs typeface="Arial MT"/>
              </a:rPr>
              <a:t>2. Feedback System</a:t>
            </a:r>
            <a:endParaRPr lang="en-IN" sz="2000" dirty="0">
              <a:effectLst/>
              <a:latin typeface="Arial MT"/>
              <a:ea typeface="Arial MT"/>
              <a:cs typeface="Arial MT"/>
            </a:endParaRPr>
          </a:p>
          <a:p>
            <a:pPr marL="317500" indent="0">
              <a:buNone/>
            </a:pPr>
            <a:r>
              <a:rPr lang="en-US" sz="2000" dirty="0">
                <a:effectLst/>
                <a:latin typeface="Arial" panose="020B0604020202020204" pitchFamily="34" charset="0"/>
                <a:ea typeface="Arial MT"/>
                <a:cs typeface="Arial MT"/>
              </a:rPr>
              <a:t>3. Automated Reporting</a:t>
            </a:r>
            <a:endParaRPr lang="en-IN" sz="2000" dirty="0">
              <a:effectLst/>
              <a:latin typeface="Arial MT"/>
              <a:ea typeface="Arial MT"/>
              <a:cs typeface="Arial MT"/>
            </a:endParaRPr>
          </a:p>
          <a:p>
            <a:pPr marL="317500" indent="0">
              <a:buNone/>
            </a:pPr>
            <a:r>
              <a:rPr lang="en-US" sz="2000" dirty="0">
                <a:effectLst/>
                <a:latin typeface="Arial" panose="020B0604020202020204" pitchFamily="34" charset="0"/>
                <a:ea typeface="Arial MT"/>
                <a:cs typeface="Arial MT"/>
              </a:rPr>
              <a:t>4. Payment System for Fine Payoff</a:t>
            </a:r>
            <a:endParaRPr lang="en-IN" sz="2000" dirty="0">
              <a:effectLst/>
              <a:latin typeface="Arial MT"/>
              <a:ea typeface="Arial MT"/>
              <a:cs typeface="Arial MT"/>
            </a:endParaRPr>
          </a:p>
          <a:p>
            <a:pPr marL="0" indent="0">
              <a:buNone/>
            </a:pPr>
            <a:endParaRPr lang="en-IN" sz="2000" dirty="0"/>
          </a:p>
        </p:txBody>
      </p:sp>
      <p:pic>
        <p:nvPicPr>
          <p:cNvPr id="8" name="Picture 7" descr="A top view of books with different cover colours">
            <a:extLst>
              <a:ext uri="{FF2B5EF4-FFF2-40B4-BE49-F238E27FC236}">
                <a16:creationId xmlns:a16="http://schemas.microsoft.com/office/drawing/2014/main" id="{254D69C8-A5D8-60B1-8A63-014201FD0B44}"/>
              </a:ext>
            </a:extLst>
          </p:cNvPr>
          <p:cNvPicPr>
            <a:picLocks noChangeAspect="1"/>
          </p:cNvPicPr>
          <p:nvPr/>
        </p:nvPicPr>
        <p:blipFill>
          <a:blip r:embed="rId2">
            <a:alphaModFix amt="35000"/>
          </a:blip>
          <a:srcRect l="2499" r="8512"/>
          <a:stretch/>
        </p:blipFill>
        <p:spPr>
          <a:xfrm>
            <a:off x="6096000" y="1"/>
            <a:ext cx="6102825" cy="6858000"/>
          </a:xfrm>
          <a:prstGeom prst="rect">
            <a:avLst/>
          </a:prstGeom>
        </p:spPr>
      </p:pic>
      <p:sp>
        <p:nvSpPr>
          <p:cNvPr id="6" name="Slide Number Placeholder 5">
            <a:extLst>
              <a:ext uri="{FF2B5EF4-FFF2-40B4-BE49-F238E27FC236}">
                <a16:creationId xmlns:a16="http://schemas.microsoft.com/office/drawing/2014/main" id="{A6956F95-7A51-F5F1-7B17-CF219DA661B3}"/>
              </a:ext>
            </a:extLst>
          </p:cNvPr>
          <p:cNvSpPr>
            <a:spLocks noGrp="1"/>
          </p:cNvSpPr>
          <p:nvPr>
            <p:ph type="sldNum" sz="quarter" idx="12"/>
          </p:nvPr>
        </p:nvSpPr>
        <p:spPr>
          <a:xfrm>
            <a:off x="8732520" y="6356350"/>
            <a:ext cx="3200400" cy="365125"/>
          </a:xfrm>
        </p:spPr>
        <p:txBody>
          <a:bodyPr>
            <a:normAutofit/>
          </a:bodyPr>
          <a:lstStyle/>
          <a:p>
            <a:pPr>
              <a:spcAft>
                <a:spcPts val="600"/>
              </a:spcAft>
            </a:pPr>
            <a:fld id="{C68AC1EC-23E2-4F0E-A5A4-674EC8DB954E}" type="slidenum">
              <a:rPr lang="en-US">
                <a:solidFill>
                  <a:srgbClr val="FFFFFF"/>
                </a:solidFill>
              </a:rPr>
              <a:pPr>
                <a:spcAft>
                  <a:spcPts val="600"/>
                </a:spcAft>
              </a:pPr>
              <a:t>23</a:t>
            </a:fld>
            <a:endParaRPr lang="en-US">
              <a:solidFill>
                <a:srgbClr val="FFFFFF"/>
              </a:solidFill>
            </a:endParaRPr>
          </a:p>
        </p:txBody>
      </p:sp>
    </p:spTree>
    <p:extLst>
      <p:ext uri="{BB962C8B-B14F-4D97-AF65-F5344CB8AC3E}">
        <p14:creationId xmlns:p14="http://schemas.microsoft.com/office/powerpoint/2010/main" val="3866955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B0C65-A8D6-5F54-1824-FE8CAD5020EA}"/>
              </a:ext>
            </a:extLst>
          </p:cNvPr>
          <p:cNvSpPr>
            <a:spLocks noGrp="1"/>
          </p:cNvSpPr>
          <p:nvPr>
            <p:ph type="title"/>
          </p:nvPr>
        </p:nvSpPr>
        <p:spPr>
          <a:xfrm>
            <a:off x="7320466" y="609600"/>
            <a:ext cx="4140014" cy="1330839"/>
          </a:xfrm>
        </p:spPr>
        <p:txBody>
          <a:bodyPr>
            <a:normAutofit/>
          </a:bodyPr>
          <a:lstStyle/>
          <a:p>
            <a:r>
              <a:rPr lang="en-IN"/>
              <a:t>Conclusion</a:t>
            </a:r>
          </a:p>
        </p:txBody>
      </p:sp>
      <p:pic>
        <p:nvPicPr>
          <p:cNvPr id="8" name="Picture 7" descr="A top view of books with different cover colours">
            <a:extLst>
              <a:ext uri="{FF2B5EF4-FFF2-40B4-BE49-F238E27FC236}">
                <a16:creationId xmlns:a16="http://schemas.microsoft.com/office/drawing/2014/main" id="{254D69C8-A5D8-60B1-8A63-014201FD0B44}"/>
              </a:ext>
            </a:extLst>
          </p:cNvPr>
          <p:cNvPicPr>
            <a:picLocks noChangeAspect="1"/>
          </p:cNvPicPr>
          <p:nvPr/>
        </p:nvPicPr>
        <p:blipFill>
          <a:blip r:embed="rId2">
            <a:alphaModFix amt="50000"/>
          </a:blip>
          <a:srcRect t="633" r="-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C4E33CDA-E9F9-8FA2-F2D4-ED90416E2AA0}"/>
              </a:ext>
            </a:extLst>
          </p:cNvPr>
          <p:cNvSpPr>
            <a:spLocks noGrp="1"/>
          </p:cNvSpPr>
          <p:nvPr>
            <p:ph idx="1"/>
          </p:nvPr>
        </p:nvSpPr>
        <p:spPr>
          <a:xfrm>
            <a:off x="7320465" y="2194102"/>
            <a:ext cx="4140013" cy="3908586"/>
          </a:xfrm>
        </p:spPr>
        <p:txBody>
          <a:bodyPr>
            <a:normAutofit/>
          </a:bodyPr>
          <a:lstStyle/>
          <a:p>
            <a:pPr indent="457200"/>
            <a:r>
              <a:rPr lang="en-US" sz="2000" dirty="0">
                <a:effectLst/>
                <a:latin typeface="Arial MT"/>
                <a:ea typeface="Arial MT"/>
                <a:cs typeface="Arial MT"/>
              </a:rPr>
              <a:t>A library management system is a valuable tool for libraries of all sizes</a:t>
            </a:r>
            <a:r>
              <a:rPr lang="en-US" sz="2000" b="1" dirty="0">
                <a:effectLst/>
                <a:latin typeface="Arial MT"/>
                <a:ea typeface="Arial MT"/>
                <a:cs typeface="Arial MT"/>
              </a:rPr>
              <a:t>.</a:t>
            </a:r>
            <a:r>
              <a:rPr lang="en-US" sz="2000" dirty="0">
                <a:effectLst/>
                <a:latin typeface="Arial MT"/>
                <a:ea typeface="Arial MT"/>
                <a:cs typeface="Arial MT"/>
              </a:rPr>
              <a:t> It automates tasks, improves accuracy, enhances accessibility, and provides data for better decision-making. By choosing  the right system, providing training, and maintaining it regularly, libraries can reap the benefits of improved efficiency and cost savings</a:t>
            </a:r>
            <a:endParaRPr lang="en-IN" sz="2000" dirty="0"/>
          </a:p>
        </p:txBody>
      </p:sp>
      <p:sp>
        <p:nvSpPr>
          <p:cNvPr id="4" name="Date Placeholder 3">
            <a:extLst>
              <a:ext uri="{FF2B5EF4-FFF2-40B4-BE49-F238E27FC236}">
                <a16:creationId xmlns:a16="http://schemas.microsoft.com/office/drawing/2014/main" id="{4E69B938-58F5-8C97-BE25-8287DE84C12D}"/>
              </a:ext>
            </a:extLst>
          </p:cNvPr>
          <p:cNvSpPr>
            <a:spLocks noGrp="1"/>
          </p:cNvSpPr>
          <p:nvPr>
            <p:ph type="dt" sz="half" idx="10"/>
          </p:nvPr>
        </p:nvSpPr>
        <p:spPr>
          <a:xfrm>
            <a:off x="838200" y="6356350"/>
            <a:ext cx="2743200" cy="365125"/>
          </a:xfrm>
        </p:spPr>
        <p:txBody>
          <a:bodyPr>
            <a:normAutofit/>
          </a:bodyPr>
          <a:lstStyle/>
          <a:p>
            <a:pPr>
              <a:spcAft>
                <a:spcPts val="600"/>
              </a:spcAft>
            </a:pPr>
            <a:fld id="{0BDC4764-F656-4735-9820-9886F8DF1D6A}" type="datetime1">
              <a:rPr lang="en-US" sz="1000">
                <a:solidFill>
                  <a:srgbClr val="FFFFFF"/>
                </a:solidFill>
              </a:rPr>
              <a:pPr>
                <a:spcAft>
                  <a:spcPts val="600"/>
                </a:spcAft>
              </a:pPr>
              <a:t>10/10/2024</a:t>
            </a:fld>
            <a:endParaRPr lang="en-US" sz="1000">
              <a:solidFill>
                <a:srgbClr val="FFFFFF"/>
              </a:solidFill>
            </a:endParaRPr>
          </a:p>
        </p:txBody>
      </p:sp>
      <p:sp>
        <p:nvSpPr>
          <p:cNvPr id="5" name="Footer Placeholder 4">
            <a:extLst>
              <a:ext uri="{FF2B5EF4-FFF2-40B4-BE49-F238E27FC236}">
                <a16:creationId xmlns:a16="http://schemas.microsoft.com/office/drawing/2014/main" id="{60F5FD67-9334-BF16-2E86-7ABEF93662E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rgbClr val="FFFFFF"/>
                </a:solidFill>
              </a:rPr>
              <a:t>Sample Footer Text</a:t>
            </a:r>
          </a:p>
        </p:txBody>
      </p:sp>
      <p:sp>
        <p:nvSpPr>
          <p:cNvPr id="6" name="Slide Number Placeholder 5">
            <a:extLst>
              <a:ext uri="{FF2B5EF4-FFF2-40B4-BE49-F238E27FC236}">
                <a16:creationId xmlns:a16="http://schemas.microsoft.com/office/drawing/2014/main" id="{A6956F95-7A51-F5F1-7B17-CF219DA661B3}"/>
              </a:ext>
            </a:extLst>
          </p:cNvPr>
          <p:cNvSpPr>
            <a:spLocks noGrp="1"/>
          </p:cNvSpPr>
          <p:nvPr>
            <p:ph type="sldNum" sz="quarter" idx="12"/>
          </p:nvPr>
        </p:nvSpPr>
        <p:spPr>
          <a:xfrm>
            <a:off x="8610600" y="6356350"/>
            <a:ext cx="2743200" cy="365125"/>
          </a:xfrm>
        </p:spPr>
        <p:txBody>
          <a:bodyPr>
            <a:normAutofit/>
          </a:bodyPr>
          <a:lstStyle/>
          <a:p>
            <a:pPr>
              <a:spcAft>
                <a:spcPts val="600"/>
              </a:spcAft>
            </a:pPr>
            <a:fld id="{C68AC1EC-23E2-4F0E-A5A4-674EC8DB954E}" type="slidenum">
              <a:rPr lang="en-US" sz="1000">
                <a:solidFill>
                  <a:schemeClr val="tx1">
                    <a:lumMod val="50000"/>
                    <a:lumOff val="50000"/>
                  </a:schemeClr>
                </a:solidFill>
              </a:rPr>
              <a:pPr>
                <a:spcAft>
                  <a:spcPts val="600"/>
                </a:spcAft>
              </a:pPr>
              <a:t>24</a:t>
            </a:fld>
            <a:endParaRPr lang="en-US" sz="1000">
              <a:solidFill>
                <a:schemeClr val="tx1">
                  <a:lumMod val="50000"/>
                  <a:lumOff val="50000"/>
                </a:schemeClr>
              </a:solidFill>
            </a:endParaRPr>
          </a:p>
        </p:txBody>
      </p:sp>
    </p:spTree>
    <p:extLst>
      <p:ext uri="{BB962C8B-B14F-4D97-AF65-F5344CB8AC3E}">
        <p14:creationId xmlns:p14="http://schemas.microsoft.com/office/powerpoint/2010/main" val="1527276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564A51-A4FC-3691-52BA-A3F5DCD5F968}"/>
              </a:ext>
            </a:extLst>
          </p:cNvPr>
          <p:cNvSpPr>
            <a:spLocks noGrp="1"/>
          </p:cNvSpPr>
          <p:nvPr>
            <p:ph type="title"/>
          </p:nvPr>
        </p:nvSpPr>
        <p:spPr>
          <a:xfrm>
            <a:off x="572493" y="238539"/>
            <a:ext cx="11018520" cy="1434415"/>
          </a:xfrm>
        </p:spPr>
        <p:txBody>
          <a:bodyPr anchor="b">
            <a:normAutofit/>
          </a:bodyPr>
          <a:lstStyle/>
          <a:p>
            <a:r>
              <a:rPr lang="en-IN" sz="5400"/>
              <a:t>Purpose &amp; Scope</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F68A48-A2DF-9B04-5D53-EF3DBCDB2BBE}"/>
              </a:ext>
            </a:extLst>
          </p:cNvPr>
          <p:cNvSpPr>
            <a:spLocks noGrp="1"/>
          </p:cNvSpPr>
          <p:nvPr>
            <p:ph idx="1"/>
          </p:nvPr>
        </p:nvSpPr>
        <p:spPr>
          <a:xfrm>
            <a:off x="572493" y="2071316"/>
            <a:ext cx="6713552" cy="4119172"/>
          </a:xfrm>
        </p:spPr>
        <p:txBody>
          <a:bodyPr anchor="t">
            <a:normAutofit/>
          </a:bodyPr>
          <a:lstStyle/>
          <a:p>
            <a:pPr marL="514350" indent="-285750">
              <a:buFont typeface="Wingdings" panose="05000000000000000000" pitchFamily="2" charset="2"/>
              <a:buChar char="Ø"/>
            </a:pPr>
            <a:r>
              <a:rPr lang="en-US" sz="2000">
                <a:effectLst/>
                <a:latin typeface="Arial" panose="020B0604020202020204" pitchFamily="34" charset="0"/>
                <a:ea typeface="Arial MT"/>
                <a:cs typeface="Arial MT"/>
              </a:rPr>
              <a:t>This system simplifies library operations and provides a structured and secure environment  where both users and librarians can interact with ease. </a:t>
            </a:r>
          </a:p>
          <a:p>
            <a:pPr marL="514350" indent="-285750">
              <a:buFont typeface="Wingdings" panose="05000000000000000000" pitchFamily="2" charset="2"/>
              <a:buChar char="Ø"/>
            </a:pPr>
            <a:r>
              <a:rPr lang="en-US" sz="2000">
                <a:effectLst/>
                <a:latin typeface="Arial" panose="020B0604020202020204" pitchFamily="34" charset="0"/>
                <a:ea typeface="Arial MT"/>
                <a:cs typeface="Arial MT"/>
              </a:rPr>
              <a:t>The purpose is to offer a solution that allows quick access to information and promotes efficient handling of library resources. </a:t>
            </a:r>
          </a:p>
          <a:p>
            <a:pPr marL="514350" indent="-285750">
              <a:buFont typeface="Wingdings" panose="05000000000000000000" pitchFamily="2" charset="2"/>
              <a:buChar char="Ø"/>
            </a:pPr>
            <a:r>
              <a:rPr lang="en-US" sz="2000">
                <a:effectLst/>
                <a:latin typeface="Arial" panose="020B0604020202020204" pitchFamily="34" charset="0"/>
                <a:ea typeface="Arial MT"/>
                <a:cs typeface="Arial MT"/>
              </a:rPr>
              <a:t>The platform also ensures transparency by keeping track of every transaction, making it easier for users to access and manage  their accounts and book loans.</a:t>
            </a:r>
          </a:p>
          <a:p>
            <a:pPr marL="514350" indent="-285750">
              <a:buFont typeface="Wingdings" panose="05000000000000000000" pitchFamily="2" charset="2"/>
              <a:buChar char="Ø"/>
            </a:pPr>
            <a:r>
              <a:rPr lang="en-US" sz="2000">
                <a:effectLst/>
                <a:latin typeface="Arial" panose="020B0604020202020204" pitchFamily="34" charset="0"/>
                <a:ea typeface="Arial MT"/>
                <a:cs typeface="Arial MT"/>
              </a:rPr>
              <a:t>The scope includes developing a user-friendly interface for both library staff and users, ensuring easy navigation and functionality.</a:t>
            </a:r>
            <a:endParaRPr lang="en-IN" sz="2000">
              <a:effectLst/>
              <a:latin typeface="Arial MT"/>
              <a:ea typeface="Arial MT"/>
              <a:cs typeface="Arial MT"/>
            </a:endParaRPr>
          </a:p>
        </p:txBody>
      </p:sp>
      <p:pic>
        <p:nvPicPr>
          <p:cNvPr id="8" name="Picture 7" descr="Abstract blurred public library with bookshelves">
            <a:extLst>
              <a:ext uri="{FF2B5EF4-FFF2-40B4-BE49-F238E27FC236}">
                <a16:creationId xmlns:a16="http://schemas.microsoft.com/office/drawing/2014/main" id="{770324A8-EEF2-ED3E-B975-D7EEFE67FD0B}"/>
              </a:ext>
            </a:extLst>
          </p:cNvPr>
          <p:cNvPicPr>
            <a:picLocks noChangeAspect="1"/>
          </p:cNvPicPr>
          <p:nvPr/>
        </p:nvPicPr>
        <p:blipFill>
          <a:blip r:embed="rId2"/>
          <a:srcRect l="6725" r="29059" b="2"/>
          <a:stretch/>
        </p:blipFill>
        <p:spPr>
          <a:xfrm>
            <a:off x="7675658" y="2093976"/>
            <a:ext cx="3941064" cy="4096512"/>
          </a:xfrm>
          <a:prstGeom prst="rect">
            <a:avLst/>
          </a:prstGeom>
        </p:spPr>
      </p:pic>
      <p:sp>
        <p:nvSpPr>
          <p:cNvPr id="6" name="Slide Number Placeholder 5">
            <a:extLst>
              <a:ext uri="{FF2B5EF4-FFF2-40B4-BE49-F238E27FC236}">
                <a16:creationId xmlns:a16="http://schemas.microsoft.com/office/drawing/2014/main" id="{F7490D9F-282F-A42E-FFF7-EF4057F75B8D}"/>
              </a:ext>
            </a:extLst>
          </p:cNvPr>
          <p:cNvSpPr>
            <a:spLocks noGrp="1"/>
          </p:cNvSpPr>
          <p:nvPr>
            <p:ph type="sldNum" sz="quarter" idx="12"/>
          </p:nvPr>
        </p:nvSpPr>
        <p:spPr>
          <a:xfrm>
            <a:off x="8610600" y="6356350"/>
            <a:ext cx="2743200" cy="365125"/>
          </a:xfrm>
        </p:spPr>
        <p:txBody>
          <a:bodyPr>
            <a:normAutofit/>
          </a:bodyPr>
          <a:lstStyle/>
          <a:p>
            <a:pPr>
              <a:spcAft>
                <a:spcPts val="600"/>
              </a:spcAft>
            </a:pPr>
            <a:fld id="{C68AC1EC-23E2-4F0E-A5A4-674EC8DB954E}" type="slidenum">
              <a:rPr lang="en-US" smtClean="0"/>
              <a:pPr>
                <a:spcAft>
                  <a:spcPts val="600"/>
                </a:spcAft>
              </a:pPr>
              <a:t>3</a:t>
            </a:fld>
            <a:endParaRPr lang="en-US"/>
          </a:p>
        </p:txBody>
      </p:sp>
    </p:spTree>
    <p:extLst>
      <p:ext uri="{BB962C8B-B14F-4D97-AF65-F5344CB8AC3E}">
        <p14:creationId xmlns:p14="http://schemas.microsoft.com/office/powerpoint/2010/main" val="2375778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564A51-A4FC-3691-52BA-A3F5DCD5F968}"/>
              </a:ext>
            </a:extLst>
          </p:cNvPr>
          <p:cNvSpPr>
            <a:spLocks noGrp="1"/>
          </p:cNvSpPr>
          <p:nvPr>
            <p:ph type="title"/>
          </p:nvPr>
        </p:nvSpPr>
        <p:spPr>
          <a:xfrm>
            <a:off x="572493" y="238539"/>
            <a:ext cx="11018520" cy="1434415"/>
          </a:xfrm>
        </p:spPr>
        <p:txBody>
          <a:bodyPr anchor="b">
            <a:normAutofit/>
          </a:bodyPr>
          <a:lstStyle/>
          <a:p>
            <a:r>
              <a:rPr lang="en-IN" sz="5400"/>
              <a:t>Languages Used</a:t>
            </a:r>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F68A48-A2DF-9B04-5D53-EF3DBCDB2BBE}"/>
              </a:ext>
            </a:extLst>
          </p:cNvPr>
          <p:cNvSpPr>
            <a:spLocks noGrp="1"/>
          </p:cNvSpPr>
          <p:nvPr>
            <p:ph idx="1"/>
          </p:nvPr>
        </p:nvSpPr>
        <p:spPr>
          <a:xfrm>
            <a:off x="572493" y="2071316"/>
            <a:ext cx="6713552" cy="4119172"/>
          </a:xfrm>
        </p:spPr>
        <p:txBody>
          <a:bodyPr anchor="t">
            <a:normAutofit/>
          </a:bodyPr>
          <a:lstStyle/>
          <a:p>
            <a:pPr>
              <a:buFont typeface="Wingdings" panose="05000000000000000000" pitchFamily="2" charset="2"/>
              <a:buChar char="Ø"/>
            </a:pPr>
            <a:r>
              <a:rPr lang="en-IN" sz="1700" b="1" dirty="0"/>
              <a:t>Front-End Languages</a:t>
            </a:r>
          </a:p>
          <a:p>
            <a:pPr marL="914400" lvl="1" indent="-457200">
              <a:buAutoNum type="arabicParenR"/>
            </a:pPr>
            <a:r>
              <a:rPr lang="en-IN" sz="1700" b="1" dirty="0"/>
              <a:t>HTML(Hyper Text Markup Language):- </a:t>
            </a:r>
            <a:r>
              <a:rPr lang="en-IN" sz="1700" dirty="0"/>
              <a:t>Helps Defines the structure of web page</a:t>
            </a:r>
          </a:p>
          <a:p>
            <a:pPr marL="914400" lvl="1" indent="-457200">
              <a:buAutoNum type="arabicParenR"/>
            </a:pPr>
            <a:r>
              <a:rPr lang="en-IN" sz="1700" b="1" dirty="0"/>
              <a:t>CSS(Cascading Style Sheet):-</a:t>
            </a:r>
            <a:r>
              <a:rPr lang="en-IN" sz="1700" dirty="0"/>
              <a:t> Helps to style, the appearance of web page</a:t>
            </a:r>
          </a:p>
          <a:p>
            <a:pPr marL="914400" lvl="1" indent="-457200">
              <a:buAutoNum type="arabicParenR"/>
            </a:pPr>
            <a:r>
              <a:rPr lang="en-IN" sz="1700" b="1" dirty="0"/>
              <a:t>JS(JavaScript):- </a:t>
            </a:r>
            <a:r>
              <a:rPr lang="en-IN" sz="1700" dirty="0"/>
              <a:t>Helps to add interactive functionality to the web page</a:t>
            </a:r>
          </a:p>
          <a:p>
            <a:pPr marL="914400" lvl="1" indent="-457200">
              <a:buAutoNum type="arabicParenR"/>
            </a:pPr>
            <a:endParaRPr lang="en-IN" sz="1700" dirty="0"/>
          </a:p>
          <a:p>
            <a:pPr>
              <a:buFont typeface="Wingdings" panose="05000000000000000000" pitchFamily="2" charset="2"/>
              <a:buChar char="Ø"/>
            </a:pPr>
            <a:r>
              <a:rPr lang="en-IN" sz="1700" b="1" dirty="0"/>
              <a:t>Back-End Languages</a:t>
            </a:r>
          </a:p>
          <a:p>
            <a:pPr marL="457200" lvl="1" indent="0">
              <a:buNone/>
            </a:pPr>
            <a:r>
              <a:rPr lang="en-IN" sz="1700" b="1" dirty="0"/>
              <a:t>1)</a:t>
            </a:r>
            <a:r>
              <a:rPr lang="en-IN" sz="1700" b="1" dirty="0" err="1"/>
              <a:t>Php</a:t>
            </a:r>
            <a:r>
              <a:rPr lang="en-IN" sz="1700" b="1" dirty="0"/>
              <a:t> (Hyper Text Pre-Processor):-</a:t>
            </a:r>
            <a:r>
              <a:rPr lang="en-IN" sz="1700" dirty="0"/>
              <a:t> </a:t>
            </a:r>
            <a:r>
              <a:rPr lang="en-IN" sz="1700" dirty="0" err="1"/>
              <a:t>Serverside</a:t>
            </a:r>
            <a:r>
              <a:rPr lang="en-IN" sz="1700" dirty="0"/>
              <a:t> scripting language used for dynamic web content</a:t>
            </a:r>
          </a:p>
          <a:p>
            <a:pPr marL="457200" lvl="1" indent="0">
              <a:buNone/>
            </a:pPr>
            <a:r>
              <a:rPr lang="en-IN" sz="1700" b="1" dirty="0"/>
              <a:t>2) MySQL (Relational Database):- </a:t>
            </a:r>
            <a:r>
              <a:rPr lang="en-IN" sz="1700" dirty="0"/>
              <a:t>A relational database management system used to store and organize data in table format</a:t>
            </a:r>
          </a:p>
          <a:p>
            <a:pPr marL="457200" lvl="1" indent="0">
              <a:buNone/>
            </a:pPr>
            <a:endParaRPr lang="en-IN" sz="1700" dirty="0"/>
          </a:p>
        </p:txBody>
      </p:sp>
      <p:pic>
        <p:nvPicPr>
          <p:cNvPr id="8" name="Picture 7" descr="Abstract blurred public library with bookshelves">
            <a:extLst>
              <a:ext uri="{FF2B5EF4-FFF2-40B4-BE49-F238E27FC236}">
                <a16:creationId xmlns:a16="http://schemas.microsoft.com/office/drawing/2014/main" id="{770324A8-EEF2-ED3E-B975-D7EEFE67FD0B}"/>
              </a:ext>
            </a:extLst>
          </p:cNvPr>
          <p:cNvPicPr>
            <a:picLocks noChangeAspect="1"/>
          </p:cNvPicPr>
          <p:nvPr/>
        </p:nvPicPr>
        <p:blipFill>
          <a:blip r:embed="rId2"/>
          <a:srcRect l="6725" r="29059" b="2"/>
          <a:stretch/>
        </p:blipFill>
        <p:spPr>
          <a:xfrm>
            <a:off x="7675658" y="2093976"/>
            <a:ext cx="3941064" cy="4096512"/>
          </a:xfrm>
          <a:prstGeom prst="rect">
            <a:avLst/>
          </a:prstGeom>
        </p:spPr>
      </p:pic>
      <p:sp>
        <p:nvSpPr>
          <p:cNvPr id="6" name="Slide Number Placeholder 5">
            <a:extLst>
              <a:ext uri="{FF2B5EF4-FFF2-40B4-BE49-F238E27FC236}">
                <a16:creationId xmlns:a16="http://schemas.microsoft.com/office/drawing/2014/main" id="{F7490D9F-282F-A42E-FFF7-EF4057F75B8D}"/>
              </a:ext>
            </a:extLst>
          </p:cNvPr>
          <p:cNvSpPr>
            <a:spLocks noGrp="1"/>
          </p:cNvSpPr>
          <p:nvPr>
            <p:ph type="sldNum" sz="quarter" idx="12"/>
          </p:nvPr>
        </p:nvSpPr>
        <p:spPr>
          <a:xfrm>
            <a:off x="8610600" y="6356350"/>
            <a:ext cx="2743200" cy="365125"/>
          </a:xfrm>
        </p:spPr>
        <p:txBody>
          <a:bodyPr>
            <a:normAutofit/>
          </a:bodyPr>
          <a:lstStyle/>
          <a:p>
            <a:pPr>
              <a:spcAft>
                <a:spcPts val="600"/>
              </a:spcAft>
            </a:pPr>
            <a:fld id="{C68AC1EC-23E2-4F0E-A5A4-674EC8DB954E}" type="slidenum">
              <a:rPr lang="en-US" smtClean="0"/>
              <a:pPr>
                <a:spcAft>
                  <a:spcPts val="600"/>
                </a:spcAft>
              </a:pPr>
              <a:t>4</a:t>
            </a:fld>
            <a:endParaRPr lang="en-US"/>
          </a:p>
        </p:txBody>
      </p:sp>
    </p:spTree>
    <p:extLst>
      <p:ext uri="{BB962C8B-B14F-4D97-AF65-F5344CB8AC3E}">
        <p14:creationId xmlns:p14="http://schemas.microsoft.com/office/powerpoint/2010/main" val="8061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26171-7D99-ED57-3B4D-A39BAB4B40B6}"/>
              </a:ext>
            </a:extLst>
          </p:cNvPr>
          <p:cNvSpPr>
            <a:spLocks noGrp="1"/>
          </p:cNvSpPr>
          <p:nvPr>
            <p:ph type="title"/>
          </p:nvPr>
        </p:nvSpPr>
        <p:spPr>
          <a:xfrm>
            <a:off x="630936" y="639520"/>
            <a:ext cx="3429000" cy="1719072"/>
          </a:xfrm>
        </p:spPr>
        <p:txBody>
          <a:bodyPr anchor="b">
            <a:normAutofit/>
          </a:bodyPr>
          <a:lstStyle/>
          <a:p>
            <a:r>
              <a:rPr lang="en-IN" sz="5400"/>
              <a:t>System Diagram</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101648-2B1D-55FD-C18D-803773E5AE75}"/>
              </a:ext>
            </a:extLst>
          </p:cNvPr>
          <p:cNvSpPr>
            <a:spLocks noGrp="1"/>
          </p:cNvSpPr>
          <p:nvPr>
            <p:ph idx="1"/>
          </p:nvPr>
        </p:nvSpPr>
        <p:spPr>
          <a:xfrm>
            <a:off x="630936" y="2807208"/>
            <a:ext cx="3429000" cy="3410712"/>
          </a:xfrm>
        </p:spPr>
        <p:txBody>
          <a:bodyPr anchor="t">
            <a:normAutofit/>
          </a:bodyPr>
          <a:lstStyle/>
          <a:p>
            <a:pPr marL="514350" indent="-514350">
              <a:buAutoNum type="arabicParenR"/>
            </a:pPr>
            <a:r>
              <a:rPr lang="en-IN" sz="2200" dirty="0"/>
              <a:t>Entity-</a:t>
            </a:r>
            <a:r>
              <a:rPr lang="en-IN" sz="2200" dirty="0" err="1"/>
              <a:t>RelationShip</a:t>
            </a:r>
            <a:r>
              <a:rPr lang="en-IN" sz="2200" dirty="0"/>
              <a:t> Diagram</a:t>
            </a:r>
          </a:p>
          <a:p>
            <a:pPr marL="514350" indent="-514350">
              <a:buAutoNum type="arabicParenR"/>
            </a:pPr>
            <a:endParaRPr lang="en-IN" sz="2200" dirty="0"/>
          </a:p>
        </p:txBody>
      </p:sp>
      <p:pic>
        <p:nvPicPr>
          <p:cNvPr id="7" name="Picture 6" descr="A diagram of a diagram&#10;&#10;Description automatically generated">
            <a:extLst>
              <a:ext uri="{FF2B5EF4-FFF2-40B4-BE49-F238E27FC236}">
                <a16:creationId xmlns:a16="http://schemas.microsoft.com/office/drawing/2014/main" id="{0B6A6CA1-A107-D30D-DDCF-6937242EE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373" y="639520"/>
            <a:ext cx="8149601" cy="557839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358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26171-7D99-ED57-3B4D-A39BAB4B40B6}"/>
              </a:ext>
            </a:extLst>
          </p:cNvPr>
          <p:cNvSpPr>
            <a:spLocks noGrp="1"/>
          </p:cNvSpPr>
          <p:nvPr>
            <p:ph type="title"/>
          </p:nvPr>
        </p:nvSpPr>
        <p:spPr>
          <a:xfrm>
            <a:off x="630936" y="639520"/>
            <a:ext cx="3429000" cy="1719072"/>
          </a:xfrm>
        </p:spPr>
        <p:txBody>
          <a:bodyPr anchor="b">
            <a:normAutofit/>
          </a:bodyPr>
          <a:lstStyle/>
          <a:p>
            <a:r>
              <a:rPr lang="en-IN" sz="5400"/>
              <a:t>System Diagram</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101648-2B1D-55FD-C18D-803773E5AE75}"/>
              </a:ext>
            </a:extLst>
          </p:cNvPr>
          <p:cNvSpPr>
            <a:spLocks noGrp="1"/>
          </p:cNvSpPr>
          <p:nvPr>
            <p:ph idx="1"/>
          </p:nvPr>
        </p:nvSpPr>
        <p:spPr>
          <a:xfrm>
            <a:off x="630936" y="2807208"/>
            <a:ext cx="3429000" cy="3410712"/>
          </a:xfrm>
        </p:spPr>
        <p:txBody>
          <a:bodyPr anchor="t">
            <a:normAutofit/>
          </a:bodyPr>
          <a:lstStyle/>
          <a:p>
            <a:pPr marL="514350" indent="-514350">
              <a:buFont typeface="+mj-lt"/>
              <a:buAutoNum type="arabicParenR" startAt="2"/>
            </a:pPr>
            <a:r>
              <a:rPr lang="en-IN" sz="2200"/>
              <a:t>Entity-RelationShip </a:t>
            </a:r>
            <a:r>
              <a:rPr lang="en-IN" sz="2200" dirty="0"/>
              <a:t>Diagram</a:t>
            </a:r>
          </a:p>
          <a:p>
            <a:pPr marL="514350" indent="-514350">
              <a:buAutoNum type="arabicParenR" startAt="2"/>
            </a:pPr>
            <a:endParaRPr lang="en-IN" sz="2200" dirty="0"/>
          </a:p>
        </p:txBody>
      </p:sp>
      <p:pic>
        <p:nvPicPr>
          <p:cNvPr id="8" name="Picture 7" descr="UML Class Diagram for Library Management System">
            <a:extLst>
              <a:ext uri="{FF2B5EF4-FFF2-40B4-BE49-F238E27FC236}">
                <a16:creationId xmlns:a16="http://schemas.microsoft.com/office/drawing/2014/main" id="{0746C14A-24E7-B702-4FA4-39660494B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90646" y="640080"/>
            <a:ext cx="7395587" cy="5577840"/>
          </a:xfrm>
          <a:prstGeom prst="rect">
            <a:avLst/>
          </a:prstGeom>
          <a:noFill/>
        </p:spPr>
      </p:pic>
    </p:spTree>
    <p:extLst>
      <p:ext uri="{BB962C8B-B14F-4D97-AF65-F5344CB8AC3E}">
        <p14:creationId xmlns:p14="http://schemas.microsoft.com/office/powerpoint/2010/main" val="257899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26171-7D99-ED57-3B4D-A39BAB4B40B6}"/>
              </a:ext>
            </a:extLst>
          </p:cNvPr>
          <p:cNvSpPr>
            <a:spLocks noGrp="1"/>
          </p:cNvSpPr>
          <p:nvPr>
            <p:ph type="title"/>
          </p:nvPr>
        </p:nvSpPr>
        <p:spPr>
          <a:xfrm>
            <a:off x="630936" y="639520"/>
            <a:ext cx="3429000" cy="1719072"/>
          </a:xfrm>
        </p:spPr>
        <p:txBody>
          <a:bodyPr anchor="b">
            <a:normAutofit/>
          </a:bodyPr>
          <a:lstStyle/>
          <a:p>
            <a:r>
              <a:rPr lang="en-IN" sz="5400"/>
              <a:t>System Diagram</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101648-2B1D-55FD-C18D-803773E5AE75}"/>
              </a:ext>
            </a:extLst>
          </p:cNvPr>
          <p:cNvSpPr>
            <a:spLocks noGrp="1"/>
          </p:cNvSpPr>
          <p:nvPr>
            <p:ph idx="1"/>
          </p:nvPr>
        </p:nvSpPr>
        <p:spPr>
          <a:xfrm>
            <a:off x="630936" y="2807208"/>
            <a:ext cx="3429000" cy="3410712"/>
          </a:xfrm>
        </p:spPr>
        <p:txBody>
          <a:bodyPr anchor="t">
            <a:normAutofit/>
          </a:bodyPr>
          <a:lstStyle/>
          <a:p>
            <a:pPr marL="514350" indent="-514350">
              <a:buFont typeface="+mj-lt"/>
              <a:buAutoNum type="arabicParenR" startAt="3"/>
            </a:pPr>
            <a:r>
              <a:rPr lang="en-IN" sz="2200" dirty="0"/>
              <a:t>Activity Diagram</a:t>
            </a:r>
          </a:p>
          <a:p>
            <a:pPr marL="514350" indent="-514350">
              <a:buAutoNum type="arabicParenR" startAt="3"/>
            </a:pPr>
            <a:endParaRPr lang="en-IN" sz="2200" dirty="0"/>
          </a:p>
        </p:txBody>
      </p:sp>
      <p:pic>
        <p:nvPicPr>
          <p:cNvPr id="8" name="Picture 7" descr="A diagram of a diagram&#10;&#10;Description automatically generated">
            <a:extLst>
              <a:ext uri="{FF2B5EF4-FFF2-40B4-BE49-F238E27FC236}">
                <a16:creationId xmlns:a16="http://schemas.microsoft.com/office/drawing/2014/main" id="{7698B9E7-B201-4C8A-C9B2-C7AE36E6F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573" y="15382"/>
            <a:ext cx="8706821" cy="6391275"/>
          </a:xfrm>
          <a:prstGeom prst="rect">
            <a:avLst/>
          </a:prstGeom>
        </p:spPr>
      </p:pic>
    </p:spTree>
    <p:extLst>
      <p:ext uri="{BB962C8B-B14F-4D97-AF65-F5344CB8AC3E}">
        <p14:creationId xmlns:p14="http://schemas.microsoft.com/office/powerpoint/2010/main" val="614697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26171-7D99-ED57-3B4D-A39BAB4B40B6}"/>
              </a:ext>
            </a:extLst>
          </p:cNvPr>
          <p:cNvSpPr>
            <a:spLocks noGrp="1"/>
          </p:cNvSpPr>
          <p:nvPr>
            <p:ph type="title"/>
          </p:nvPr>
        </p:nvSpPr>
        <p:spPr>
          <a:xfrm>
            <a:off x="630936" y="639520"/>
            <a:ext cx="3429000" cy="1719072"/>
          </a:xfrm>
        </p:spPr>
        <p:txBody>
          <a:bodyPr anchor="b">
            <a:normAutofit/>
          </a:bodyPr>
          <a:lstStyle/>
          <a:p>
            <a:r>
              <a:rPr lang="en-IN" sz="5400"/>
              <a:t>System Diagram</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101648-2B1D-55FD-C18D-803773E5AE75}"/>
              </a:ext>
            </a:extLst>
          </p:cNvPr>
          <p:cNvSpPr>
            <a:spLocks noGrp="1"/>
          </p:cNvSpPr>
          <p:nvPr>
            <p:ph idx="1"/>
          </p:nvPr>
        </p:nvSpPr>
        <p:spPr>
          <a:xfrm>
            <a:off x="630936" y="2807208"/>
            <a:ext cx="3429000" cy="3410712"/>
          </a:xfrm>
        </p:spPr>
        <p:txBody>
          <a:bodyPr anchor="t">
            <a:normAutofit/>
          </a:bodyPr>
          <a:lstStyle/>
          <a:p>
            <a:pPr marL="514350" indent="-514350">
              <a:buFont typeface="+mj-lt"/>
              <a:buAutoNum type="arabicParenR" startAt="4"/>
            </a:pPr>
            <a:r>
              <a:rPr lang="en-IN" sz="2200" dirty="0"/>
              <a:t>Activity Diagram</a:t>
            </a:r>
          </a:p>
          <a:p>
            <a:pPr marL="514350" indent="-514350">
              <a:buAutoNum type="arabicParenR" startAt="4"/>
            </a:pPr>
            <a:endParaRPr lang="en-IN" sz="2200" dirty="0"/>
          </a:p>
        </p:txBody>
      </p:sp>
      <p:sp>
        <p:nvSpPr>
          <p:cNvPr id="5" name="Footer Placeholder 4">
            <a:extLst>
              <a:ext uri="{FF2B5EF4-FFF2-40B4-BE49-F238E27FC236}">
                <a16:creationId xmlns:a16="http://schemas.microsoft.com/office/drawing/2014/main" id="{5E3240D5-572E-B6D0-E2A6-016A6C88E10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90803D71-9EF7-3CAE-A301-E64B398A3CC0}"/>
              </a:ext>
            </a:extLst>
          </p:cNvPr>
          <p:cNvSpPr>
            <a:spLocks noGrp="1"/>
          </p:cNvSpPr>
          <p:nvPr>
            <p:ph type="sldNum" sz="quarter" idx="12"/>
          </p:nvPr>
        </p:nvSpPr>
        <p:spPr>
          <a:xfrm>
            <a:off x="8610600" y="6356350"/>
            <a:ext cx="2743200" cy="365125"/>
          </a:xfrm>
        </p:spPr>
        <p:txBody>
          <a:bodyPr>
            <a:normAutofit/>
          </a:bodyPr>
          <a:lstStyle/>
          <a:p>
            <a:pPr>
              <a:spcAft>
                <a:spcPts val="600"/>
              </a:spcAft>
            </a:pPr>
            <a:fld id="{C68AC1EC-23E2-4F0E-A5A4-674EC8DB954E}" type="slidenum">
              <a:rPr lang="en-US" smtClean="0"/>
              <a:pPr>
                <a:spcAft>
                  <a:spcPts val="600"/>
                </a:spcAft>
              </a:pPr>
              <a:t>8</a:t>
            </a:fld>
            <a:endParaRPr lang="en-US"/>
          </a:p>
        </p:txBody>
      </p:sp>
      <p:pic>
        <p:nvPicPr>
          <p:cNvPr id="8" name="Picture 7">
            <a:extLst>
              <a:ext uri="{FF2B5EF4-FFF2-40B4-BE49-F238E27FC236}">
                <a16:creationId xmlns:a16="http://schemas.microsoft.com/office/drawing/2014/main" id="{90E4F24B-1B6C-E977-0057-29808DFD3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328406"/>
            <a:ext cx="7129122" cy="6562931"/>
          </a:xfrm>
          <a:prstGeom prst="rect">
            <a:avLst/>
          </a:prstGeom>
        </p:spPr>
      </p:pic>
    </p:spTree>
    <p:extLst>
      <p:ext uri="{BB962C8B-B14F-4D97-AF65-F5344CB8AC3E}">
        <p14:creationId xmlns:p14="http://schemas.microsoft.com/office/powerpoint/2010/main" val="2542509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26171-7D99-ED57-3B4D-A39BAB4B40B6}"/>
              </a:ext>
            </a:extLst>
          </p:cNvPr>
          <p:cNvSpPr>
            <a:spLocks noGrp="1"/>
          </p:cNvSpPr>
          <p:nvPr>
            <p:ph type="title"/>
          </p:nvPr>
        </p:nvSpPr>
        <p:spPr>
          <a:xfrm>
            <a:off x="630936" y="639520"/>
            <a:ext cx="3429000" cy="1719072"/>
          </a:xfrm>
        </p:spPr>
        <p:txBody>
          <a:bodyPr anchor="b">
            <a:normAutofit/>
          </a:bodyPr>
          <a:lstStyle/>
          <a:p>
            <a:r>
              <a:rPr lang="en-IN" sz="5400"/>
              <a:t>System Diagram</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101648-2B1D-55FD-C18D-803773E5AE75}"/>
              </a:ext>
            </a:extLst>
          </p:cNvPr>
          <p:cNvSpPr>
            <a:spLocks noGrp="1"/>
          </p:cNvSpPr>
          <p:nvPr>
            <p:ph idx="1"/>
          </p:nvPr>
        </p:nvSpPr>
        <p:spPr>
          <a:xfrm>
            <a:off x="630936" y="2807208"/>
            <a:ext cx="3429000" cy="3410712"/>
          </a:xfrm>
        </p:spPr>
        <p:txBody>
          <a:bodyPr anchor="t">
            <a:normAutofit/>
          </a:bodyPr>
          <a:lstStyle/>
          <a:p>
            <a:pPr marL="514350" indent="-514350">
              <a:buFont typeface="+mj-lt"/>
              <a:buAutoNum type="arabicParenR" startAt="5"/>
            </a:pPr>
            <a:r>
              <a:rPr lang="en-IN" sz="2200" dirty="0"/>
              <a:t>Sequence Diagram </a:t>
            </a:r>
          </a:p>
          <a:p>
            <a:pPr marL="514350" indent="-514350">
              <a:buAutoNum type="arabicParenR" startAt="5"/>
            </a:pPr>
            <a:endParaRPr lang="en-IN" sz="2200" dirty="0"/>
          </a:p>
        </p:txBody>
      </p:sp>
      <p:pic>
        <p:nvPicPr>
          <p:cNvPr id="8" name="Picture 7">
            <a:extLst>
              <a:ext uri="{FF2B5EF4-FFF2-40B4-BE49-F238E27FC236}">
                <a16:creationId xmlns:a16="http://schemas.microsoft.com/office/drawing/2014/main" id="{D07725C0-10E4-B3CC-118B-79D4695E7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27920"/>
            <a:ext cx="6903720" cy="5402160"/>
          </a:xfrm>
          <a:prstGeom prst="rect">
            <a:avLst/>
          </a:prstGeom>
        </p:spPr>
      </p:pic>
    </p:spTree>
    <p:extLst>
      <p:ext uri="{BB962C8B-B14F-4D97-AF65-F5344CB8AC3E}">
        <p14:creationId xmlns:p14="http://schemas.microsoft.com/office/powerpoint/2010/main" val="3806435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385</TotalTime>
  <Words>517</Words>
  <Application>Microsoft Office PowerPoint</Application>
  <PresentationFormat>Widescreen</PresentationFormat>
  <Paragraphs>89</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Arial MT</vt:lpstr>
      <vt:lpstr>Wingdings</vt:lpstr>
      <vt:lpstr>Office Theme</vt:lpstr>
      <vt:lpstr>Sri Balaji University, Pune “Online Library Management System”</vt:lpstr>
      <vt:lpstr>Abstract</vt:lpstr>
      <vt:lpstr>Purpose &amp; Scope</vt:lpstr>
      <vt:lpstr>Languages Used</vt:lpstr>
      <vt:lpstr>System Diagram</vt:lpstr>
      <vt:lpstr>System Diagram</vt:lpstr>
      <vt:lpstr>System Diagram</vt:lpstr>
      <vt:lpstr>System Diagram</vt:lpstr>
      <vt:lpstr>System Diagram</vt:lpstr>
      <vt:lpstr>Data Model</vt:lpstr>
      <vt:lpstr>Data Model</vt:lpstr>
      <vt:lpstr>Data Model</vt:lpstr>
      <vt:lpstr>Data Model</vt:lpstr>
      <vt:lpstr>Data Model</vt:lpstr>
      <vt:lpstr>Data Model</vt:lpstr>
      <vt:lpstr>System Diagram</vt:lpstr>
      <vt:lpstr>Modules in Project</vt:lpstr>
      <vt:lpstr>User Interface</vt:lpstr>
      <vt:lpstr>User Interface</vt:lpstr>
      <vt:lpstr>User Interface</vt:lpstr>
      <vt:lpstr>User Interface</vt:lpstr>
      <vt:lpstr>User Interface</vt:lpstr>
      <vt:lpstr>Future Scope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 SHYAM THAKKAR MCA2302036</dc:creator>
  <cp:lastModifiedBy>Mr. SHYAM THAKKAR MCA2302036</cp:lastModifiedBy>
  <cp:revision>5</cp:revision>
  <dcterms:created xsi:type="dcterms:W3CDTF">2024-10-09T12:32:05Z</dcterms:created>
  <dcterms:modified xsi:type="dcterms:W3CDTF">2024-10-09T19:11:54Z</dcterms:modified>
</cp:coreProperties>
</file>